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88" r:id="rId4"/>
  </p:sldMasterIdLst>
  <p:notesMasterIdLst>
    <p:notesMasterId r:id="rId20"/>
  </p:notesMasterIdLst>
  <p:handoutMasterIdLst>
    <p:handoutMasterId r:id="rId21"/>
  </p:handout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M" initials="IDM" lastIdx="17" clrIdx="0">
    <p:extLst>
      <p:ext uri="{19B8F6BF-5375-455C-9EA6-DF929625EA0E}">
        <p15:presenceInfo xmlns:p15="http://schemas.microsoft.com/office/powerpoint/2012/main" userId="I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6"/>
    <a:srgbClr val="486598"/>
    <a:srgbClr val="374277"/>
    <a:srgbClr val="DDF9FF"/>
    <a:srgbClr val="000000"/>
    <a:srgbClr val="2963AC"/>
    <a:srgbClr val="EA2421"/>
    <a:srgbClr val="9A47DA"/>
    <a:srgbClr val="0A8FED"/>
    <a:srgbClr val="394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E29BE-5DEF-43F8-9B56-BFA0B7D40471}" v="2" dt="2025-04-14T00:21:10.940"/>
    <p1510:client id="{D04F150C-D798-41A9-8307-8FEC9D263C0A}" v="49" dt="2025-04-13T21:15:56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94" autoAdjust="0"/>
    <p:restoredTop sz="86182" autoAdjust="0"/>
  </p:normalViewPr>
  <p:slideViewPr>
    <p:cSldViewPr snapToGrid="0">
      <p:cViewPr varScale="1">
        <p:scale>
          <a:sx n="95" d="100"/>
          <a:sy n="95" d="100"/>
        </p:scale>
        <p:origin x="60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ysaul Nyirongo" userId="dc6561df-a042-4a3d-acb6-dd094d837a78" providerId="ADAL" clId="{9E4CB446-686B-4D51-B45B-1C2B11B6D94C}"/>
    <pc:docChg chg="undo custSel addSld delSld modSld">
      <pc:chgData name="Vysaul Nyirongo" userId="dc6561df-a042-4a3d-acb6-dd094d837a78" providerId="ADAL" clId="{9E4CB446-686B-4D51-B45B-1C2B11B6D94C}" dt="2023-11-13T05:29:12.221" v="614" actId="1076"/>
      <pc:docMkLst>
        <pc:docMk/>
      </pc:docMkLst>
      <pc:sldChg chg="modSp mod">
        <pc:chgData name="Vysaul Nyirongo" userId="dc6561df-a042-4a3d-acb6-dd094d837a78" providerId="ADAL" clId="{9E4CB446-686B-4D51-B45B-1C2B11B6D94C}" dt="2023-11-13T03:20:06.351" v="62" actId="20577"/>
        <pc:sldMkLst>
          <pc:docMk/>
          <pc:sldMk cId="1636467240" sldId="1357"/>
        </pc:sldMkLst>
      </pc:sldChg>
      <pc:sldChg chg="del">
        <pc:chgData name="Vysaul Nyirongo" userId="dc6561df-a042-4a3d-acb6-dd094d837a78" providerId="ADAL" clId="{9E4CB446-686B-4D51-B45B-1C2B11B6D94C}" dt="2023-11-13T04:41:42.992" v="510" actId="2696"/>
        <pc:sldMkLst>
          <pc:docMk/>
          <pc:sldMk cId="4127174454" sldId="1411"/>
        </pc:sldMkLst>
      </pc:sldChg>
      <pc:sldChg chg="addSp delSp modSp mod">
        <pc:chgData name="Vysaul Nyirongo" userId="dc6561df-a042-4a3d-acb6-dd094d837a78" providerId="ADAL" clId="{9E4CB446-686B-4D51-B45B-1C2B11B6D94C}" dt="2023-11-13T04:17:40.907" v="374" actId="20577"/>
        <pc:sldMkLst>
          <pc:docMk/>
          <pc:sldMk cId="875993725" sldId="1412"/>
        </pc:sldMkLst>
      </pc:sldChg>
      <pc:sldChg chg="addSp delSp modSp add mod">
        <pc:chgData name="Vysaul Nyirongo" userId="dc6561df-a042-4a3d-acb6-dd094d837a78" providerId="ADAL" clId="{9E4CB446-686B-4D51-B45B-1C2B11B6D94C}" dt="2023-11-13T03:24:43.033" v="184" actId="27636"/>
        <pc:sldMkLst>
          <pc:docMk/>
          <pc:sldMk cId="3646201312" sldId="1413"/>
        </pc:sldMkLst>
      </pc:sldChg>
      <pc:sldChg chg="addSp delSp modSp add mod">
        <pc:chgData name="Vysaul Nyirongo" userId="dc6561df-a042-4a3d-acb6-dd094d837a78" providerId="ADAL" clId="{9E4CB446-686B-4D51-B45B-1C2B11B6D94C}" dt="2023-11-13T04:25:28.709" v="480" actId="20577"/>
        <pc:sldMkLst>
          <pc:docMk/>
          <pc:sldMk cId="2911179327" sldId="1414"/>
        </pc:sldMkLst>
      </pc:sldChg>
      <pc:sldChg chg="addSp delSp modSp add mod">
        <pc:chgData name="Vysaul Nyirongo" userId="dc6561df-a042-4a3d-acb6-dd094d837a78" providerId="ADAL" clId="{9E4CB446-686B-4D51-B45B-1C2B11B6D94C}" dt="2023-11-13T04:41:21.712" v="509" actId="6549"/>
        <pc:sldMkLst>
          <pc:docMk/>
          <pc:sldMk cId="2690927791" sldId="1415"/>
        </pc:sldMkLst>
      </pc:sldChg>
      <pc:sldChg chg="addSp delSp modSp add mod">
        <pc:chgData name="Vysaul Nyirongo" userId="dc6561df-a042-4a3d-acb6-dd094d837a78" providerId="ADAL" clId="{9E4CB446-686B-4D51-B45B-1C2B11B6D94C}" dt="2023-11-13T04:52:44.813" v="553" actId="1076"/>
        <pc:sldMkLst>
          <pc:docMk/>
          <pc:sldMk cId="3517085397" sldId="1416"/>
        </pc:sldMkLst>
      </pc:sldChg>
      <pc:sldChg chg="addSp delSp modSp mod">
        <pc:chgData name="Vysaul Nyirongo" userId="dc6561df-a042-4a3d-acb6-dd094d837a78" providerId="ADAL" clId="{9E4CB446-686B-4D51-B45B-1C2B11B6D94C}" dt="2023-11-13T05:19:51.366" v="604" actId="1076"/>
        <pc:sldMkLst>
          <pc:docMk/>
          <pc:sldMk cId="1105040912" sldId="1417"/>
        </pc:sldMkLst>
      </pc:sldChg>
      <pc:sldChg chg="addSp delSp modSp add mod">
        <pc:chgData name="Vysaul Nyirongo" userId="dc6561df-a042-4a3d-acb6-dd094d837a78" providerId="ADAL" clId="{9E4CB446-686B-4D51-B45B-1C2B11B6D94C}" dt="2023-11-13T05:29:12.221" v="614" actId="1076"/>
        <pc:sldMkLst>
          <pc:docMk/>
          <pc:sldMk cId="939287159" sldId="1418"/>
        </pc:sldMkLst>
      </pc:sldChg>
      <pc:sldMasterChg chg="delSldLayout">
        <pc:chgData name="Vysaul Nyirongo" userId="dc6561df-a042-4a3d-acb6-dd094d837a78" providerId="ADAL" clId="{9E4CB446-686B-4D51-B45B-1C2B11B6D94C}" dt="2023-11-13T04:41:42.992" v="510" actId="2696"/>
        <pc:sldMasterMkLst>
          <pc:docMk/>
          <pc:sldMasterMk cId="892655807" sldId="2147483671"/>
        </pc:sldMasterMkLst>
        <pc:sldLayoutChg chg="del">
          <pc:chgData name="Vysaul Nyirongo" userId="dc6561df-a042-4a3d-acb6-dd094d837a78" providerId="ADAL" clId="{9E4CB446-686B-4D51-B45B-1C2B11B6D94C}" dt="2023-11-13T04:41:42.992" v="510" actId="2696"/>
          <pc:sldLayoutMkLst>
            <pc:docMk/>
            <pc:sldMasterMk cId="892655807" sldId="2147483671"/>
            <pc:sldLayoutMk cId="3685817176" sldId="2147483688"/>
          </pc:sldLayoutMkLst>
        </pc:sldLayoutChg>
      </pc:sldMasterChg>
    </pc:docChg>
  </pc:docChgLst>
  <pc:docChgLst>
    <pc:chgData name="Vysaul Nyirongo" userId="dc6561df-a042-4a3d-acb6-dd094d837a78" providerId="ADAL" clId="{95F2963F-2F9E-4950-B5F8-4B087DFF6E79}"/>
    <pc:docChg chg="undo custSel addSld modSld">
      <pc:chgData name="Vysaul Nyirongo" userId="dc6561df-a042-4a3d-acb6-dd094d837a78" providerId="ADAL" clId="{95F2963F-2F9E-4950-B5F8-4B087DFF6E79}" dt="2023-11-13T18:54:43.628" v="133" actId="20577"/>
      <pc:docMkLst>
        <pc:docMk/>
      </pc:docMkLst>
      <pc:sldChg chg="modSp mod">
        <pc:chgData name="Vysaul Nyirongo" userId="dc6561df-a042-4a3d-acb6-dd094d837a78" providerId="ADAL" clId="{95F2963F-2F9E-4950-B5F8-4B087DFF6E79}" dt="2023-11-13T15:47:49.472" v="27" actId="207"/>
        <pc:sldMkLst>
          <pc:docMk/>
          <pc:sldMk cId="1636467240" sldId="1357"/>
        </pc:sldMkLst>
      </pc:sldChg>
      <pc:sldChg chg="modSp mod">
        <pc:chgData name="Vysaul Nyirongo" userId="dc6561df-a042-4a3d-acb6-dd094d837a78" providerId="ADAL" clId="{95F2963F-2F9E-4950-B5F8-4B087DFF6E79}" dt="2023-11-13T18:54:43.628" v="133" actId="20577"/>
        <pc:sldMkLst>
          <pc:docMk/>
          <pc:sldMk cId="3646201312" sldId="1413"/>
        </pc:sldMkLst>
      </pc:sldChg>
      <pc:sldChg chg="addSp delSp modSp add mod">
        <pc:chgData name="Vysaul Nyirongo" userId="dc6561df-a042-4a3d-acb6-dd094d837a78" providerId="ADAL" clId="{95F2963F-2F9E-4950-B5F8-4B087DFF6E79}" dt="2023-11-13T18:39:00.423" v="102" actId="20577"/>
        <pc:sldMkLst>
          <pc:docMk/>
          <pc:sldMk cId="3417523346" sldId="1419"/>
        </pc:sldMkLst>
      </pc:sldChg>
      <pc:sldChg chg="addSp delSp modSp add mod">
        <pc:chgData name="Vysaul Nyirongo" userId="dc6561df-a042-4a3d-acb6-dd094d837a78" providerId="ADAL" clId="{95F2963F-2F9E-4950-B5F8-4B087DFF6E79}" dt="2023-11-13T18:53:06.336" v="116" actId="1076"/>
        <pc:sldMkLst>
          <pc:docMk/>
          <pc:sldMk cId="1327979613" sldId="1420"/>
        </pc:sldMkLst>
      </pc:sldChg>
    </pc:docChg>
  </pc:docChgLst>
  <pc:docChgLst>
    <pc:chgData name="Vysaul Nyirongo" userId="dc6561df-a042-4a3d-acb6-dd094d837a78" providerId="ADAL" clId="{7B12AF92-20A6-4648-8C5F-E991F031A819}"/>
    <pc:docChg chg="custSel addSld delSld modSld">
      <pc:chgData name="Vysaul Nyirongo" userId="dc6561df-a042-4a3d-acb6-dd094d837a78" providerId="ADAL" clId="{7B12AF92-20A6-4648-8C5F-E991F031A819}" dt="2023-12-09T14:16:33.099" v="174" actId="14734"/>
      <pc:docMkLst>
        <pc:docMk/>
      </pc:docMkLst>
      <pc:sldChg chg="addSp modSp mod">
        <pc:chgData name="Vysaul Nyirongo" userId="dc6561df-a042-4a3d-acb6-dd094d837a78" providerId="ADAL" clId="{7B12AF92-20A6-4648-8C5F-E991F031A819}" dt="2023-12-09T14:12:24.110" v="73" actId="3064"/>
        <pc:sldMkLst>
          <pc:docMk/>
          <pc:sldMk cId="3646201312" sldId="1413"/>
        </pc:sldMkLst>
      </pc:sldChg>
      <pc:sldChg chg="modSp mod">
        <pc:chgData name="Vysaul Nyirongo" userId="dc6561df-a042-4a3d-acb6-dd094d837a78" providerId="ADAL" clId="{7B12AF92-20A6-4648-8C5F-E991F031A819}" dt="2023-12-09T14:13:14.857" v="82" actId="207"/>
        <pc:sldMkLst>
          <pc:docMk/>
          <pc:sldMk cId="3417523346" sldId="1419"/>
        </pc:sldMkLst>
      </pc:sldChg>
      <pc:sldChg chg="modSp mod">
        <pc:chgData name="Vysaul Nyirongo" userId="dc6561df-a042-4a3d-acb6-dd094d837a78" providerId="ADAL" clId="{7B12AF92-20A6-4648-8C5F-E991F031A819}" dt="2023-12-09T14:16:33.099" v="174" actId="14734"/>
        <pc:sldMkLst>
          <pc:docMk/>
          <pc:sldMk cId="1327979613" sldId="1420"/>
        </pc:sldMkLst>
      </pc:sldChg>
      <pc:sldChg chg="delSp modSp add del mod">
        <pc:chgData name="Vysaul Nyirongo" userId="dc6561df-a042-4a3d-acb6-dd094d837a78" providerId="ADAL" clId="{7B12AF92-20A6-4648-8C5F-E991F031A819}" dt="2023-12-09T14:10:18.913" v="55" actId="47"/>
        <pc:sldMkLst>
          <pc:docMk/>
          <pc:sldMk cId="713641341" sldId="1421"/>
        </pc:sldMkLst>
      </pc:sldChg>
    </pc:docChg>
  </pc:docChgLst>
  <pc:docChgLst>
    <pc:chgData name="Markie Muryawan" userId="20ecc2d2-925d-4715-8099-9dc1f45a0ab4" providerId="ADAL" clId="{A9D82871-A2A0-48B8-B12D-31052C1F2A6D}"/>
    <pc:docChg chg="delSld modSld">
      <pc:chgData name="Markie Muryawan" userId="20ecc2d2-925d-4715-8099-9dc1f45a0ab4" providerId="ADAL" clId="{A9D82871-A2A0-48B8-B12D-31052C1F2A6D}" dt="2024-01-22T21:41:42.818" v="27" actId="20577"/>
      <pc:docMkLst>
        <pc:docMk/>
      </pc:docMkLst>
      <pc:sldChg chg="modSp mod">
        <pc:chgData name="Markie Muryawan" userId="20ecc2d2-925d-4715-8099-9dc1f45a0ab4" providerId="ADAL" clId="{A9D82871-A2A0-48B8-B12D-31052C1F2A6D}" dt="2024-01-22T21:41:42.818" v="27" actId="20577"/>
        <pc:sldMkLst>
          <pc:docMk/>
          <pc:sldMk cId="1636467240" sldId="1357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875993725" sldId="1412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3646201312" sldId="1413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2911179327" sldId="1414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2690927791" sldId="1415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3517085397" sldId="1416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1105040912" sldId="1417"/>
        </pc:sldMkLst>
      </pc:sldChg>
      <pc:sldChg chg="del">
        <pc:chgData name="Markie Muryawan" userId="20ecc2d2-925d-4715-8099-9dc1f45a0ab4" providerId="ADAL" clId="{A9D82871-A2A0-48B8-B12D-31052C1F2A6D}" dt="2024-01-22T21:40:51.188" v="1" actId="47"/>
        <pc:sldMkLst>
          <pc:docMk/>
          <pc:sldMk cId="939287159" sldId="1418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3417523346" sldId="1419"/>
        </pc:sldMkLst>
      </pc:sldChg>
      <pc:sldChg chg="del">
        <pc:chgData name="Markie Muryawan" userId="20ecc2d2-925d-4715-8099-9dc1f45a0ab4" providerId="ADAL" clId="{A9D82871-A2A0-48B8-B12D-31052C1F2A6D}" dt="2024-01-22T21:40:49.460" v="0" actId="47"/>
        <pc:sldMkLst>
          <pc:docMk/>
          <pc:sldMk cId="1327979613" sldId="1420"/>
        </pc:sldMkLst>
      </pc:sldChg>
    </pc:docChg>
  </pc:docChgLst>
  <pc:docChgLst>
    <pc:chgData name="Vysaul Nyirongo" userId="dc6561df-a042-4a3d-acb6-dd094d837a78" providerId="ADAL" clId="{A80D31B8-825F-4340-8972-8E327070EC80}"/>
    <pc:docChg chg="modSld">
      <pc:chgData name="Vysaul Nyirongo" userId="dc6561df-a042-4a3d-acb6-dd094d837a78" providerId="ADAL" clId="{A80D31B8-825F-4340-8972-8E327070EC80}" dt="2023-12-09T14:34:12.292" v="27" actId="3064"/>
      <pc:docMkLst>
        <pc:docMk/>
      </pc:docMkLst>
      <pc:sldChg chg="modSp mod">
        <pc:chgData name="Vysaul Nyirongo" userId="dc6561df-a042-4a3d-acb6-dd094d837a78" providerId="ADAL" clId="{A80D31B8-825F-4340-8972-8E327070EC80}" dt="2023-12-09T14:34:12.292" v="27" actId="3064"/>
        <pc:sldMkLst>
          <pc:docMk/>
          <pc:sldMk cId="3646201312" sldId="1413"/>
        </pc:sldMkLst>
      </pc:sldChg>
    </pc:docChg>
  </pc:docChgLst>
  <pc:docChgLst>
    <pc:chgData name="Habibur Khan" userId="S::khan39@un.org::aa634674-943d-472b-b3b0-6867dc92fc78" providerId="AD" clId="Web-{4B7E29BE-5DEF-43F8-9B56-BFA0B7D40471}"/>
    <pc:docChg chg="modSld">
      <pc:chgData name="Habibur Khan" userId="S::khan39@un.org::aa634674-943d-472b-b3b0-6867dc92fc78" providerId="AD" clId="Web-{4B7E29BE-5DEF-43F8-9B56-BFA0B7D40471}" dt="2025-04-14T00:21:10.940" v="1" actId="20577"/>
      <pc:docMkLst>
        <pc:docMk/>
      </pc:docMkLst>
      <pc:sldChg chg="modSp">
        <pc:chgData name="Habibur Khan" userId="S::khan39@un.org::aa634674-943d-472b-b3b0-6867dc92fc78" providerId="AD" clId="Web-{4B7E29BE-5DEF-43F8-9B56-BFA0B7D40471}" dt="2025-04-14T00:21:10.940" v="1" actId="20577"/>
        <pc:sldMkLst>
          <pc:docMk/>
          <pc:sldMk cId="2682726789" sldId="276"/>
        </pc:sldMkLst>
        <pc:spChg chg="mod">
          <ac:chgData name="Habibur Khan" userId="S::khan39@un.org::aa634674-943d-472b-b3b0-6867dc92fc78" providerId="AD" clId="Web-{4B7E29BE-5DEF-43F8-9B56-BFA0B7D40471}" dt="2025-04-14T00:21:10.940" v="1" actId="20577"/>
          <ac:spMkLst>
            <pc:docMk/>
            <pc:sldMk cId="2682726789" sldId="276"/>
            <ac:spMk id="2" creationId="{F68AA666-F122-7A7C-8920-C9C878B9FDBE}"/>
          </ac:spMkLst>
        </pc:spChg>
      </pc:sldChg>
    </pc:docChg>
  </pc:docChgLst>
  <pc:docChgLst>
    <pc:chgData name="Mohamad Markie Muryawan" userId="20ecc2d2-925d-4715-8099-9dc1f45a0ab4" providerId="ADAL" clId="{A9D82871-A2A0-48B8-B12D-31052C1F2A6D}"/>
    <pc:docChg chg="addSld delSld modSld modMainMaster">
      <pc:chgData name="Mohamad Markie Muryawan" userId="20ecc2d2-925d-4715-8099-9dc1f45a0ab4" providerId="ADAL" clId="{A9D82871-A2A0-48B8-B12D-31052C1F2A6D}" dt="2024-01-25T18:13:59.360" v="33" actId="20577"/>
      <pc:docMkLst>
        <pc:docMk/>
      </pc:docMkLst>
      <pc:sldChg chg="modSp add mod">
        <pc:chgData name="Mohamad Markie Muryawan" userId="20ecc2d2-925d-4715-8099-9dc1f45a0ab4" providerId="ADAL" clId="{A9D82871-A2A0-48B8-B12D-31052C1F2A6D}" dt="2024-01-25T18:13:59.360" v="33" actId="20577"/>
        <pc:sldMkLst>
          <pc:docMk/>
          <pc:sldMk cId="0" sldId="263"/>
        </pc:sldMkLst>
      </pc:sldChg>
      <pc:sldChg chg="del">
        <pc:chgData name="Mohamad Markie Muryawan" userId="20ecc2d2-925d-4715-8099-9dc1f45a0ab4" providerId="ADAL" clId="{A9D82871-A2A0-48B8-B12D-31052C1F2A6D}" dt="2024-01-25T18:13:47.317" v="15" actId="47"/>
        <pc:sldMkLst>
          <pc:docMk/>
          <pc:sldMk cId="1636467240" sldId="1357"/>
        </pc:sldMkLst>
      </pc:sldChg>
      <pc:sldMasterChg chg="modSp mod modSldLayout">
        <pc:chgData name="Mohamad Markie Muryawan" userId="20ecc2d2-925d-4715-8099-9dc1f45a0ab4" providerId="ADAL" clId="{A9D82871-A2A0-48B8-B12D-31052C1F2A6D}" dt="2024-01-25T18:12:37.908" v="13" actId="14100"/>
        <pc:sldMasterMkLst>
          <pc:docMk/>
          <pc:sldMasterMk cId="2212636702" sldId="2147483688"/>
        </pc:sldMasterMkLst>
        <pc:sldLayoutChg chg="delSp">
          <pc:chgData name="Mohamad Markie Muryawan" userId="20ecc2d2-925d-4715-8099-9dc1f45a0ab4" providerId="ADAL" clId="{A9D82871-A2A0-48B8-B12D-31052C1F2A6D}" dt="2024-01-25T18:11:33.604" v="11" actId="478"/>
          <pc:sldLayoutMkLst>
            <pc:docMk/>
            <pc:sldMasterMk cId="2212636702" sldId="2147483688"/>
            <pc:sldLayoutMk cId="2677493331" sldId="2147483686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1:51.257" v="12" actId="14100"/>
          <pc:sldLayoutMkLst>
            <pc:docMk/>
            <pc:sldMasterMk cId="2212636702" sldId="2147483688"/>
            <pc:sldLayoutMk cId="1604761991" sldId="2147483687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0:37.428" v="1" actId="14100"/>
          <pc:sldLayoutMkLst>
            <pc:docMk/>
            <pc:sldMasterMk cId="2212636702" sldId="2147483688"/>
            <pc:sldLayoutMk cId="1199188243" sldId="2147483696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0:44.017" v="3" actId="14100"/>
          <pc:sldLayoutMkLst>
            <pc:docMk/>
            <pc:sldMasterMk cId="2212636702" sldId="2147483688"/>
            <pc:sldLayoutMk cId="1390348805" sldId="2147483697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0:51.877" v="4" actId="14100"/>
          <pc:sldLayoutMkLst>
            <pc:docMk/>
            <pc:sldMasterMk cId="2212636702" sldId="2147483688"/>
            <pc:sldLayoutMk cId="3337680367" sldId="2147483698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1:01.943" v="6" actId="14100"/>
          <pc:sldLayoutMkLst>
            <pc:docMk/>
            <pc:sldMasterMk cId="2212636702" sldId="2147483688"/>
            <pc:sldLayoutMk cId="937231229" sldId="2147483699"/>
          </pc:sldLayoutMkLst>
        </pc:sldLayoutChg>
        <pc:sldLayoutChg chg="modSp mod">
          <pc:chgData name="Mohamad Markie Muryawan" userId="20ecc2d2-925d-4715-8099-9dc1f45a0ab4" providerId="ADAL" clId="{A9D82871-A2A0-48B8-B12D-31052C1F2A6D}" dt="2024-01-25T18:11:06.034" v="7" actId="14100"/>
          <pc:sldLayoutMkLst>
            <pc:docMk/>
            <pc:sldMasterMk cId="2212636702" sldId="2147483688"/>
            <pc:sldLayoutMk cId="4222851393" sldId="2147483700"/>
          </pc:sldLayoutMkLst>
        </pc:sldLayoutChg>
        <pc:sldLayoutChg chg="addSp delSp modSp mod">
          <pc:chgData name="Mohamad Markie Muryawan" userId="20ecc2d2-925d-4715-8099-9dc1f45a0ab4" providerId="ADAL" clId="{A9D82871-A2A0-48B8-B12D-31052C1F2A6D}" dt="2024-01-25T18:11:26.891" v="10"/>
          <pc:sldLayoutMkLst>
            <pc:docMk/>
            <pc:sldMasterMk cId="2212636702" sldId="2147483688"/>
            <pc:sldLayoutMk cId="963342924" sldId="2147483702"/>
          </pc:sldLayoutMkLst>
        </pc:sldLayoutChg>
      </pc:sldMasterChg>
    </pc:docChg>
  </pc:docChgLst>
  <pc:docChgLst>
    <pc:chgData name="Markie Muryawan" userId="20ecc2d2-925d-4715-8099-9dc1f45a0ab4" providerId="ADAL" clId="{4A7BAF39-2D6D-4912-AE2E-A8E28A4D5575}"/>
    <pc:docChg chg="custSel modSld">
      <pc:chgData name="Markie Muryawan" userId="20ecc2d2-925d-4715-8099-9dc1f45a0ab4" providerId="ADAL" clId="{4A7BAF39-2D6D-4912-AE2E-A8E28A4D5575}" dt="2023-06-21T21:48:04.351" v="140" actId="20577"/>
      <pc:docMkLst>
        <pc:docMk/>
      </pc:docMkLst>
      <pc:sldChg chg="addSp delSp modSp mod chgLayout">
        <pc:chgData name="Markie Muryawan" userId="20ecc2d2-925d-4715-8099-9dc1f45a0ab4" providerId="ADAL" clId="{4A7BAF39-2D6D-4912-AE2E-A8E28A4D5575}" dt="2023-06-21T21:48:04.351" v="140" actId="20577"/>
        <pc:sldMkLst>
          <pc:docMk/>
          <pc:sldMk cId="875993725" sldId="1412"/>
        </pc:sldMkLst>
      </pc:sldChg>
    </pc:docChg>
  </pc:docChgLst>
  <pc:docChgLst>
    <pc:chgData name="Markie Muryawan" userId="20ecc2d2-925d-4715-8099-9dc1f45a0ab4" providerId="ADAL" clId="{92FD4F05-7943-4EF7-BAB2-3526B25ED2A7}"/>
    <pc:docChg chg="modSld">
      <pc:chgData name="Markie Muryawan" userId="20ecc2d2-925d-4715-8099-9dc1f45a0ab4" providerId="ADAL" clId="{92FD4F05-7943-4EF7-BAB2-3526B25ED2A7}" dt="2023-11-13T14:38:07.195" v="97" actId="20577"/>
      <pc:docMkLst>
        <pc:docMk/>
      </pc:docMkLst>
      <pc:sldChg chg="modSp mod">
        <pc:chgData name="Markie Muryawan" userId="20ecc2d2-925d-4715-8099-9dc1f45a0ab4" providerId="ADAL" clId="{92FD4F05-7943-4EF7-BAB2-3526B25ED2A7}" dt="2023-11-13T14:36:50.483" v="9" actId="207"/>
        <pc:sldMkLst>
          <pc:docMk/>
          <pc:sldMk cId="1636467240" sldId="1357"/>
        </pc:sldMkLst>
      </pc:sldChg>
      <pc:sldChg chg="modSp mod">
        <pc:chgData name="Markie Muryawan" userId="20ecc2d2-925d-4715-8099-9dc1f45a0ab4" providerId="ADAL" clId="{92FD4F05-7943-4EF7-BAB2-3526B25ED2A7}" dt="2023-11-13T14:37:55.256" v="95" actId="20577"/>
        <pc:sldMkLst>
          <pc:docMk/>
          <pc:sldMk cId="875993725" sldId="1412"/>
        </pc:sldMkLst>
      </pc:sldChg>
      <pc:sldChg chg="modSp">
        <pc:chgData name="Markie Muryawan" userId="20ecc2d2-925d-4715-8099-9dc1f45a0ab4" providerId="ADAL" clId="{92FD4F05-7943-4EF7-BAB2-3526B25ED2A7}" dt="2023-11-13T14:38:07.195" v="97" actId="20577"/>
        <pc:sldMkLst>
          <pc:docMk/>
          <pc:sldMk cId="2911179327" sldId="1414"/>
        </pc:sldMkLst>
      </pc:sldChg>
    </pc:docChg>
  </pc:docChgLst>
  <pc:docChgLst>
    <pc:chgData name="Habibur Khan" userId="S::khan39@un.org::aa634674-943d-472b-b3b0-6867dc92fc78" providerId="AD" clId="Web-{D04F150C-D798-41A9-8307-8FEC9D263C0A}"/>
    <pc:docChg chg="modSld">
      <pc:chgData name="Habibur Khan" userId="S::khan39@un.org::aa634674-943d-472b-b3b0-6867dc92fc78" providerId="AD" clId="Web-{D04F150C-D798-41A9-8307-8FEC9D263C0A}" dt="2025-04-13T21:15:26.555" v="29" actId="1076"/>
      <pc:docMkLst>
        <pc:docMk/>
      </pc:docMkLst>
      <pc:sldChg chg="addSp modSp">
        <pc:chgData name="Habibur Khan" userId="S::khan39@un.org::aa634674-943d-472b-b3b0-6867dc92fc78" providerId="AD" clId="Web-{D04F150C-D798-41A9-8307-8FEC9D263C0A}" dt="2025-04-13T21:15:26.555" v="29" actId="1076"/>
        <pc:sldMkLst>
          <pc:docMk/>
          <pc:sldMk cId="0" sldId="263"/>
        </pc:sldMkLst>
        <pc:spChg chg="mod">
          <ac:chgData name="Habibur Khan" userId="S::khan39@un.org::aa634674-943d-472b-b3b0-6867dc92fc78" providerId="AD" clId="Web-{D04F150C-D798-41A9-8307-8FEC9D263C0A}" dt="2025-04-13T21:15:18.508" v="28" actId="20577"/>
          <ac:spMkLst>
            <pc:docMk/>
            <pc:sldMk cId="0" sldId="263"/>
            <ac:spMk id="10247" creationId="{74D211D8-C619-4E35-BC36-223521B62F7D}"/>
          </ac:spMkLst>
        </pc:spChg>
        <pc:picChg chg="add mod">
          <ac:chgData name="Habibur Khan" userId="S::khan39@un.org::aa634674-943d-472b-b3b0-6867dc92fc78" providerId="AD" clId="Web-{D04F150C-D798-41A9-8307-8FEC9D263C0A}" dt="2025-04-13T21:15:26.555" v="29" actId="1076"/>
          <ac:picMkLst>
            <pc:docMk/>
            <pc:sldMk cId="0" sldId="263"/>
            <ac:picMk id="2" creationId="{75921FFF-5CDB-B5D7-5C9B-10D9FEE97333}"/>
          </ac:picMkLst>
        </pc:picChg>
      </pc:sldChg>
    </pc:docChg>
  </pc:docChgLst>
  <pc:docChgLst>
    <pc:chgData name="Habibur Khan" userId="aa634674-943d-472b-b3b0-6867dc92fc78" providerId="ADAL" clId="{C06E8679-DFAD-4158-B233-1BA53FE4A6A2}"/>
    <pc:docChg chg="undo redo custSel addSld modSld">
      <pc:chgData name="Habibur Khan" userId="aa634674-943d-472b-b3b0-6867dc92fc78" providerId="ADAL" clId="{C06E8679-DFAD-4158-B233-1BA53FE4A6A2}" dt="2025-04-10T18:17:42.968" v="3890"/>
      <pc:docMkLst>
        <pc:docMk/>
      </pc:docMkLst>
      <pc:sldChg chg="modSp mod">
        <pc:chgData name="Habibur Khan" userId="aa634674-943d-472b-b3b0-6867dc92fc78" providerId="ADAL" clId="{C06E8679-DFAD-4158-B233-1BA53FE4A6A2}" dt="2025-04-09T19:04:49.047" v="37" actId="20577"/>
        <pc:sldMkLst>
          <pc:docMk/>
          <pc:sldMk cId="0" sldId="263"/>
        </pc:sldMkLst>
        <pc:spChg chg="mod">
          <ac:chgData name="Habibur Khan" userId="aa634674-943d-472b-b3b0-6867dc92fc78" providerId="ADAL" clId="{C06E8679-DFAD-4158-B233-1BA53FE4A6A2}" dt="2025-04-09T19:04:38.968" v="10" actId="20577"/>
          <ac:spMkLst>
            <pc:docMk/>
            <pc:sldMk cId="0" sldId="263"/>
            <ac:spMk id="10244" creationId="{5D4751E3-661D-469C-A631-123FA72329BB}"/>
          </ac:spMkLst>
        </pc:spChg>
        <pc:spChg chg="mod">
          <ac:chgData name="Habibur Khan" userId="aa634674-943d-472b-b3b0-6867dc92fc78" providerId="ADAL" clId="{C06E8679-DFAD-4158-B233-1BA53FE4A6A2}" dt="2025-04-09T19:04:49.047" v="37" actId="20577"/>
          <ac:spMkLst>
            <pc:docMk/>
            <pc:sldMk cId="0" sldId="263"/>
            <ac:spMk id="10247" creationId="{74D211D8-C619-4E35-BC36-223521B62F7D}"/>
          </ac:spMkLst>
        </pc:spChg>
      </pc:sldChg>
      <pc:sldChg chg="addSp delSp modSp new mod">
        <pc:chgData name="Habibur Khan" userId="aa634674-943d-472b-b3b0-6867dc92fc78" providerId="ADAL" clId="{C06E8679-DFAD-4158-B233-1BA53FE4A6A2}" dt="2025-04-09T20:22:41.154" v="1155" actId="114"/>
        <pc:sldMkLst>
          <pc:docMk/>
          <pc:sldMk cId="3644821618" sldId="264"/>
        </pc:sldMkLst>
        <pc:spChg chg="add del mod">
          <ac:chgData name="Habibur Khan" userId="aa634674-943d-472b-b3b0-6867dc92fc78" providerId="ADAL" clId="{C06E8679-DFAD-4158-B233-1BA53FE4A6A2}" dt="2025-04-09T20:22:41.154" v="1155" actId="114"/>
          <ac:spMkLst>
            <pc:docMk/>
            <pc:sldMk cId="3644821618" sldId="264"/>
            <ac:spMk id="2" creationId="{A3C8B555-180F-4E75-61FD-BBC8A2855F55}"/>
          </ac:spMkLst>
        </pc:spChg>
        <pc:spChg chg="mod">
          <ac:chgData name="Habibur Khan" userId="aa634674-943d-472b-b3b0-6867dc92fc78" providerId="ADAL" clId="{C06E8679-DFAD-4158-B233-1BA53FE4A6A2}" dt="2025-04-09T19:23:03.573" v="124" actId="20577"/>
          <ac:spMkLst>
            <pc:docMk/>
            <pc:sldMk cId="3644821618" sldId="264"/>
            <ac:spMk id="3" creationId="{51585921-3A3F-2C43-D239-8AA5A5E6C73E}"/>
          </ac:spMkLst>
        </pc:spChg>
        <pc:spChg chg="mod">
          <ac:chgData name="Habibur Khan" userId="aa634674-943d-472b-b3b0-6867dc92fc78" providerId="ADAL" clId="{C06E8679-DFAD-4158-B233-1BA53FE4A6A2}" dt="2025-04-09T19:22:38.911" v="86" actId="20577"/>
          <ac:spMkLst>
            <pc:docMk/>
            <pc:sldMk cId="3644821618" sldId="264"/>
            <ac:spMk id="4" creationId="{3D1E539C-F50A-13E0-4723-60B0AE6AB343}"/>
          </ac:spMkLst>
        </pc:spChg>
        <pc:graphicFrameChg chg="add mod">
          <ac:chgData name="Habibur Khan" userId="aa634674-943d-472b-b3b0-6867dc92fc78" providerId="ADAL" clId="{C06E8679-DFAD-4158-B233-1BA53FE4A6A2}" dt="2025-04-09T20:21:14.369" v="1128" actId="12084"/>
          <ac:graphicFrameMkLst>
            <pc:docMk/>
            <pc:sldMk cId="3644821618" sldId="264"/>
            <ac:graphicFrameMk id="5" creationId="{9C003539-2489-36C0-A0D3-2A3785A3C773}"/>
          </ac:graphicFrameMkLst>
        </pc:graphicFrameChg>
      </pc:sldChg>
      <pc:sldChg chg="addSp delSp modSp add mod">
        <pc:chgData name="Habibur Khan" userId="aa634674-943d-472b-b3b0-6867dc92fc78" providerId="ADAL" clId="{C06E8679-DFAD-4158-B233-1BA53FE4A6A2}" dt="2025-04-10T15:06:26.887" v="2594" actId="20577"/>
        <pc:sldMkLst>
          <pc:docMk/>
          <pc:sldMk cId="4040130162" sldId="265"/>
        </pc:sldMkLst>
        <pc:spChg chg="mod">
          <ac:chgData name="Habibur Khan" userId="aa634674-943d-472b-b3b0-6867dc92fc78" providerId="ADAL" clId="{C06E8679-DFAD-4158-B233-1BA53FE4A6A2}" dt="2025-04-10T15:06:26.887" v="2594" actId="20577"/>
          <ac:spMkLst>
            <pc:docMk/>
            <pc:sldMk cId="4040130162" sldId="265"/>
            <ac:spMk id="2" creationId="{BB5F6788-7DF1-5664-ADA5-700FE03239FF}"/>
          </ac:spMkLst>
        </pc:spChg>
        <pc:spChg chg="mod">
          <ac:chgData name="Habibur Khan" userId="aa634674-943d-472b-b3b0-6867dc92fc78" providerId="ADAL" clId="{C06E8679-DFAD-4158-B233-1BA53FE4A6A2}" dt="2025-04-09T19:53:38.096" v="571" actId="20577"/>
          <ac:spMkLst>
            <pc:docMk/>
            <pc:sldMk cId="4040130162" sldId="265"/>
            <ac:spMk id="3" creationId="{770A3BD0-71C5-CAD7-F1CF-2A1A59E023BD}"/>
          </ac:spMkLst>
        </pc:spChg>
        <pc:picChg chg="add del mod">
          <ac:chgData name="Habibur Khan" userId="aa634674-943d-472b-b3b0-6867dc92fc78" providerId="ADAL" clId="{C06E8679-DFAD-4158-B233-1BA53FE4A6A2}" dt="2025-04-09T19:42:36.790" v="427" actId="478"/>
          <ac:picMkLst>
            <pc:docMk/>
            <pc:sldMk cId="4040130162" sldId="265"/>
            <ac:picMk id="6" creationId="{DE06B946-FB16-75E6-D8C7-03990C9837E5}"/>
          </ac:picMkLst>
        </pc:picChg>
        <pc:picChg chg="add del mod">
          <ac:chgData name="Habibur Khan" userId="aa634674-943d-472b-b3b0-6867dc92fc78" providerId="ADAL" clId="{C06E8679-DFAD-4158-B233-1BA53FE4A6A2}" dt="2025-04-09T19:42:43.309" v="429" actId="478"/>
          <ac:picMkLst>
            <pc:docMk/>
            <pc:sldMk cId="4040130162" sldId="265"/>
            <ac:picMk id="8" creationId="{6E935B10-8148-9AC1-50AF-79C727714F56}"/>
          </ac:picMkLst>
        </pc:picChg>
        <pc:picChg chg="add mod">
          <ac:chgData name="Habibur Khan" userId="aa634674-943d-472b-b3b0-6867dc92fc78" providerId="ADAL" clId="{C06E8679-DFAD-4158-B233-1BA53FE4A6A2}" dt="2025-04-09T19:48:10.362" v="472" actId="1076"/>
          <ac:picMkLst>
            <pc:docMk/>
            <pc:sldMk cId="4040130162" sldId="265"/>
            <ac:picMk id="10" creationId="{2AC4EE00-E89F-77F3-1D60-952623A39A16}"/>
          </ac:picMkLst>
        </pc:picChg>
        <pc:picChg chg="add mod">
          <ac:chgData name="Habibur Khan" userId="aa634674-943d-472b-b3b0-6867dc92fc78" providerId="ADAL" clId="{C06E8679-DFAD-4158-B233-1BA53FE4A6A2}" dt="2025-04-09T19:48:02.859" v="470" actId="1076"/>
          <ac:picMkLst>
            <pc:docMk/>
            <pc:sldMk cId="4040130162" sldId="265"/>
            <ac:picMk id="12" creationId="{00DEFD8A-4080-9DEA-24FB-9483FAAF8600}"/>
          </ac:picMkLst>
        </pc:picChg>
        <pc:picChg chg="add mod">
          <ac:chgData name="Habibur Khan" userId="aa634674-943d-472b-b3b0-6867dc92fc78" providerId="ADAL" clId="{C06E8679-DFAD-4158-B233-1BA53FE4A6A2}" dt="2025-04-09T19:48:07.334" v="471" actId="1076"/>
          <ac:picMkLst>
            <pc:docMk/>
            <pc:sldMk cId="4040130162" sldId="265"/>
            <ac:picMk id="14" creationId="{4E70A258-4464-71D4-832F-371CBDD2C74B}"/>
          </ac:picMkLst>
        </pc:picChg>
        <pc:picChg chg="add mod">
          <ac:chgData name="Habibur Khan" userId="aa634674-943d-472b-b3b0-6867dc92fc78" providerId="ADAL" clId="{C06E8679-DFAD-4158-B233-1BA53FE4A6A2}" dt="2025-04-09T19:48:12.693" v="473" actId="1076"/>
          <ac:picMkLst>
            <pc:docMk/>
            <pc:sldMk cId="4040130162" sldId="265"/>
            <ac:picMk id="1026" creationId="{BD666110-E111-5954-750D-CB345BE01284}"/>
          </ac:picMkLst>
        </pc:picChg>
        <pc:picChg chg="add mod">
          <ac:chgData name="Habibur Khan" userId="aa634674-943d-472b-b3b0-6867dc92fc78" providerId="ADAL" clId="{C06E8679-DFAD-4158-B233-1BA53FE4A6A2}" dt="2025-04-09T19:48:15.125" v="474" actId="1076"/>
          <ac:picMkLst>
            <pc:docMk/>
            <pc:sldMk cId="4040130162" sldId="265"/>
            <ac:picMk id="1028" creationId="{5E88A3F9-CBC6-F3CC-21B5-F5BF2F3A3625}"/>
          </ac:picMkLst>
        </pc:picChg>
      </pc:sldChg>
      <pc:sldChg chg="addSp delSp modSp add mod">
        <pc:chgData name="Habibur Khan" userId="aa634674-943d-472b-b3b0-6867dc92fc78" providerId="ADAL" clId="{C06E8679-DFAD-4158-B233-1BA53FE4A6A2}" dt="2025-04-10T15:12:24.355" v="2605" actId="113"/>
        <pc:sldMkLst>
          <pc:docMk/>
          <pc:sldMk cId="2334756072" sldId="266"/>
        </pc:sldMkLst>
        <pc:spChg chg="add del mod">
          <ac:chgData name="Habibur Khan" userId="aa634674-943d-472b-b3b0-6867dc92fc78" providerId="ADAL" clId="{C06E8679-DFAD-4158-B233-1BA53FE4A6A2}" dt="2025-04-09T20:20:23.315" v="1126" actId="12084"/>
          <ac:spMkLst>
            <pc:docMk/>
            <pc:sldMk cId="2334756072" sldId="266"/>
            <ac:spMk id="2" creationId="{CDF362D4-A200-9C64-7D18-F2A1EF9BF546}"/>
          </ac:spMkLst>
        </pc:spChg>
        <pc:spChg chg="mod">
          <ac:chgData name="Habibur Khan" userId="aa634674-943d-472b-b3b0-6867dc92fc78" providerId="ADAL" clId="{C06E8679-DFAD-4158-B233-1BA53FE4A6A2}" dt="2025-04-09T20:41:17.112" v="1377" actId="27636"/>
          <ac:spMkLst>
            <pc:docMk/>
            <pc:sldMk cId="2334756072" sldId="266"/>
            <ac:spMk id="3" creationId="{6204C07E-CF5C-E1D6-E4FE-4E5BAC87277F}"/>
          </ac:spMkLst>
        </pc:spChg>
        <pc:graphicFrameChg chg="add mod">
          <ac:chgData name="Habibur Khan" userId="aa634674-943d-472b-b3b0-6867dc92fc78" providerId="ADAL" clId="{C06E8679-DFAD-4158-B233-1BA53FE4A6A2}" dt="2025-04-09T20:19:34.570" v="1120" actId="12084"/>
          <ac:graphicFrameMkLst>
            <pc:docMk/>
            <pc:sldMk cId="2334756072" sldId="266"/>
            <ac:graphicFrameMk id="5" creationId="{2A6BB8EE-CFC7-5B2E-8BB9-C90E97CED2A4}"/>
          </ac:graphicFrameMkLst>
        </pc:graphicFrameChg>
        <pc:graphicFrameChg chg="add mod">
          <ac:chgData name="Habibur Khan" userId="aa634674-943d-472b-b3b0-6867dc92fc78" providerId="ADAL" clId="{C06E8679-DFAD-4158-B233-1BA53FE4A6A2}" dt="2025-04-09T20:19:48.121" v="1122" actId="12084"/>
          <ac:graphicFrameMkLst>
            <pc:docMk/>
            <pc:sldMk cId="2334756072" sldId="266"/>
            <ac:graphicFrameMk id="6" creationId="{EC14298E-5256-B423-CD81-4984AB5C7E69}"/>
          </ac:graphicFrameMkLst>
        </pc:graphicFrameChg>
        <pc:graphicFrameChg chg="add mod">
          <ac:chgData name="Habibur Khan" userId="aa634674-943d-472b-b3b0-6867dc92fc78" providerId="ADAL" clId="{C06E8679-DFAD-4158-B233-1BA53FE4A6A2}" dt="2025-04-09T20:20:10.086" v="1124" actId="12084"/>
          <ac:graphicFrameMkLst>
            <pc:docMk/>
            <pc:sldMk cId="2334756072" sldId="266"/>
            <ac:graphicFrameMk id="7" creationId="{3EB94B79-137F-AE75-7DD9-09FCE55564E8}"/>
          </ac:graphicFrameMkLst>
        </pc:graphicFrameChg>
        <pc:graphicFrameChg chg="add mod">
          <ac:chgData name="Habibur Khan" userId="aa634674-943d-472b-b3b0-6867dc92fc78" providerId="ADAL" clId="{C06E8679-DFAD-4158-B233-1BA53FE4A6A2}" dt="2025-04-10T15:12:24.355" v="2605" actId="113"/>
          <ac:graphicFrameMkLst>
            <pc:docMk/>
            <pc:sldMk cId="2334756072" sldId="266"/>
            <ac:graphicFrameMk id="8" creationId="{897F0E0B-C372-B5BE-2D12-A2A274CA4096}"/>
          </ac:graphicFrameMkLst>
        </pc:graphicFrameChg>
        <pc:graphicFrameChg chg="add del modGraphic">
          <ac:chgData name="Habibur Khan" userId="aa634674-943d-472b-b3b0-6867dc92fc78" providerId="ADAL" clId="{C06E8679-DFAD-4158-B233-1BA53FE4A6A2}" dt="2025-04-10T15:09:06.459" v="2596" actId="1032"/>
          <ac:graphicFrameMkLst>
            <pc:docMk/>
            <pc:sldMk cId="2334756072" sldId="266"/>
            <ac:graphicFrameMk id="9" creationId="{3758D8FB-0541-3738-662D-A43E534C028F}"/>
          </ac:graphicFrameMkLst>
        </pc:graphicFrameChg>
        <pc:graphicFrameChg chg="add del modGraphic">
          <ac:chgData name="Habibur Khan" userId="aa634674-943d-472b-b3b0-6867dc92fc78" providerId="ADAL" clId="{C06E8679-DFAD-4158-B233-1BA53FE4A6A2}" dt="2025-04-10T15:09:39.897" v="2598" actId="1032"/>
          <ac:graphicFrameMkLst>
            <pc:docMk/>
            <pc:sldMk cId="2334756072" sldId="266"/>
            <ac:graphicFrameMk id="10" creationId="{E2E165F9-60CC-6CAA-D9B5-5D535CC36742}"/>
          </ac:graphicFrameMkLst>
        </pc:graphicFrameChg>
      </pc:sldChg>
      <pc:sldChg chg="addSp delSp modSp add mod">
        <pc:chgData name="Habibur Khan" userId="aa634674-943d-472b-b3b0-6867dc92fc78" providerId="ADAL" clId="{C06E8679-DFAD-4158-B233-1BA53FE4A6A2}" dt="2025-04-09T22:32:46.975" v="2091" actId="207"/>
        <pc:sldMkLst>
          <pc:docMk/>
          <pc:sldMk cId="3430557480" sldId="267"/>
        </pc:sldMkLst>
        <pc:spChg chg="del mod">
          <ac:chgData name="Habibur Khan" userId="aa634674-943d-472b-b3b0-6867dc92fc78" providerId="ADAL" clId="{C06E8679-DFAD-4158-B233-1BA53FE4A6A2}" dt="2025-04-09T20:20:46.408" v="1127" actId="12084"/>
          <ac:spMkLst>
            <pc:docMk/>
            <pc:sldMk cId="3430557480" sldId="267"/>
            <ac:spMk id="2" creationId="{009559C4-FE7D-0EAD-1E3E-818F3AD99E05}"/>
          </ac:spMkLst>
        </pc:spChg>
        <pc:spChg chg="mod">
          <ac:chgData name="Habibur Khan" userId="aa634674-943d-472b-b3b0-6867dc92fc78" providerId="ADAL" clId="{C06E8679-DFAD-4158-B233-1BA53FE4A6A2}" dt="2025-04-09T20:41:36.776" v="1422" actId="20577"/>
          <ac:spMkLst>
            <pc:docMk/>
            <pc:sldMk cId="3430557480" sldId="267"/>
            <ac:spMk id="3" creationId="{53DB2943-D13D-840C-C9BA-533518C6EC0C}"/>
          </ac:spMkLst>
        </pc:spChg>
        <pc:graphicFrameChg chg="add mod modGraphic">
          <ac:chgData name="Habibur Khan" userId="aa634674-943d-472b-b3b0-6867dc92fc78" providerId="ADAL" clId="{C06E8679-DFAD-4158-B233-1BA53FE4A6A2}" dt="2025-04-09T22:32:46.975" v="2091" actId="207"/>
          <ac:graphicFrameMkLst>
            <pc:docMk/>
            <pc:sldMk cId="3430557480" sldId="267"/>
            <ac:graphicFrameMk id="5" creationId="{92CFFD3A-1664-5BE1-36A6-A49F298C0101}"/>
          </ac:graphicFrameMkLst>
        </pc:graphicFrameChg>
      </pc:sldChg>
      <pc:sldChg chg="addSp delSp modSp add mod">
        <pc:chgData name="Habibur Khan" userId="aa634674-943d-472b-b3b0-6867dc92fc78" providerId="ADAL" clId="{C06E8679-DFAD-4158-B233-1BA53FE4A6A2}" dt="2025-04-09T20:41:48.969" v="1429" actId="207"/>
        <pc:sldMkLst>
          <pc:docMk/>
          <pc:sldMk cId="2270813967" sldId="268"/>
        </pc:sldMkLst>
        <pc:spChg chg="del mod">
          <ac:chgData name="Habibur Khan" userId="aa634674-943d-472b-b3b0-6867dc92fc78" providerId="ADAL" clId="{C06E8679-DFAD-4158-B233-1BA53FE4A6A2}" dt="2025-04-09T20:38:22.495" v="1366" actId="12084"/>
          <ac:spMkLst>
            <pc:docMk/>
            <pc:sldMk cId="2270813967" sldId="268"/>
            <ac:spMk id="2" creationId="{B6D594AA-529B-7581-0AC7-E590BC70D52E}"/>
          </ac:spMkLst>
        </pc:spChg>
        <pc:spChg chg="mod">
          <ac:chgData name="Habibur Khan" userId="aa634674-943d-472b-b3b0-6867dc92fc78" providerId="ADAL" clId="{C06E8679-DFAD-4158-B233-1BA53FE4A6A2}" dt="2025-04-09T20:41:48.969" v="1429" actId="207"/>
          <ac:spMkLst>
            <pc:docMk/>
            <pc:sldMk cId="2270813967" sldId="268"/>
            <ac:spMk id="3" creationId="{F89D923A-E23F-E1AD-A3F2-8E9E8E2D11F1}"/>
          </ac:spMkLst>
        </pc:spChg>
        <pc:graphicFrameChg chg="add mod">
          <ac:chgData name="Habibur Khan" userId="aa634674-943d-472b-b3b0-6867dc92fc78" providerId="ADAL" clId="{C06E8679-DFAD-4158-B233-1BA53FE4A6A2}" dt="2025-04-09T20:38:22.495" v="1366" actId="12084"/>
          <ac:graphicFrameMkLst>
            <pc:docMk/>
            <pc:sldMk cId="2270813967" sldId="268"/>
            <ac:graphicFrameMk id="5" creationId="{22733D9E-5C34-930D-1004-6037E2E800E2}"/>
          </ac:graphicFrameMkLst>
        </pc:graphicFrameChg>
      </pc:sldChg>
      <pc:sldChg chg="addSp delSp modSp add mod modNotesTx">
        <pc:chgData name="Habibur Khan" userId="aa634674-943d-472b-b3b0-6867dc92fc78" providerId="ADAL" clId="{C06E8679-DFAD-4158-B233-1BA53FE4A6A2}" dt="2025-04-10T18:13:14.816" v="3874" actId="20577"/>
        <pc:sldMkLst>
          <pc:docMk/>
          <pc:sldMk cId="2570213258" sldId="269"/>
        </pc:sldMkLst>
        <pc:spChg chg="mod">
          <ac:chgData name="Habibur Khan" userId="aa634674-943d-472b-b3b0-6867dc92fc78" providerId="ADAL" clId="{C06E8679-DFAD-4158-B233-1BA53FE4A6A2}" dt="2025-04-09T22:34:12.943" v="2097" actId="27636"/>
          <ac:spMkLst>
            <pc:docMk/>
            <pc:sldMk cId="2570213258" sldId="269"/>
            <ac:spMk id="2" creationId="{E14DF4DC-8CD0-11F9-7B31-B3B7FE01A00F}"/>
          </ac:spMkLst>
        </pc:spChg>
        <pc:spChg chg="mod">
          <ac:chgData name="Habibur Khan" userId="aa634674-943d-472b-b3b0-6867dc92fc78" providerId="ADAL" clId="{C06E8679-DFAD-4158-B233-1BA53FE4A6A2}" dt="2025-04-09T22:08:48.943" v="1800" actId="20577"/>
          <ac:spMkLst>
            <pc:docMk/>
            <pc:sldMk cId="2570213258" sldId="269"/>
            <ac:spMk id="3" creationId="{E8DC3E77-6149-6C7D-841C-D8F91AEA968C}"/>
          </ac:spMkLst>
        </pc:spChg>
        <pc:picChg chg="add mod">
          <ac:chgData name="Habibur Khan" userId="aa634674-943d-472b-b3b0-6867dc92fc78" providerId="ADAL" clId="{C06E8679-DFAD-4158-B233-1BA53FE4A6A2}" dt="2025-04-09T22:29:22.837" v="2050" actId="1076"/>
          <ac:picMkLst>
            <pc:docMk/>
            <pc:sldMk cId="2570213258" sldId="269"/>
            <ac:picMk id="5" creationId="{4FDDD4C2-C399-DFF1-BC8B-4F75DF38064E}"/>
          </ac:picMkLst>
        </pc:picChg>
        <pc:picChg chg="add del mod">
          <ac:chgData name="Habibur Khan" userId="aa634674-943d-472b-b3b0-6867dc92fc78" providerId="ADAL" clId="{C06E8679-DFAD-4158-B233-1BA53FE4A6A2}" dt="2025-04-09T22:30:21.282" v="2055" actId="478"/>
          <ac:picMkLst>
            <pc:docMk/>
            <pc:sldMk cId="2570213258" sldId="269"/>
            <ac:picMk id="7" creationId="{1D343DEF-95F8-C0C8-5AF3-29A9F9AE3AD3}"/>
          </ac:picMkLst>
        </pc:picChg>
        <pc:picChg chg="add mod">
          <ac:chgData name="Habibur Khan" userId="aa634674-943d-472b-b3b0-6867dc92fc78" providerId="ADAL" clId="{C06E8679-DFAD-4158-B233-1BA53FE4A6A2}" dt="2025-04-09T22:29:18.513" v="2049" actId="1076"/>
          <ac:picMkLst>
            <pc:docMk/>
            <pc:sldMk cId="2570213258" sldId="269"/>
            <ac:picMk id="2050" creationId="{332365CC-A7CE-90E4-7546-A7329B1FA831}"/>
          </ac:picMkLst>
        </pc:picChg>
        <pc:picChg chg="add mod">
          <ac:chgData name="Habibur Khan" userId="aa634674-943d-472b-b3b0-6867dc92fc78" providerId="ADAL" clId="{C06E8679-DFAD-4158-B233-1BA53FE4A6A2}" dt="2025-04-09T22:28:47.119" v="2044" actId="14100"/>
          <ac:picMkLst>
            <pc:docMk/>
            <pc:sldMk cId="2570213258" sldId="269"/>
            <ac:picMk id="2052" creationId="{35917AD8-89A9-42BA-D968-0A506CB06558}"/>
          </ac:picMkLst>
        </pc:picChg>
      </pc:sldChg>
      <pc:sldChg chg="addSp delSp modSp add mod modNotesTx">
        <pc:chgData name="Habibur Khan" userId="aa634674-943d-472b-b3b0-6867dc92fc78" providerId="ADAL" clId="{C06E8679-DFAD-4158-B233-1BA53FE4A6A2}" dt="2025-04-10T18:17:13.185" v="3889"/>
        <pc:sldMkLst>
          <pc:docMk/>
          <pc:sldMk cId="718374232" sldId="270"/>
        </pc:sldMkLst>
        <pc:spChg chg="mod">
          <ac:chgData name="Habibur Khan" userId="aa634674-943d-472b-b3b0-6867dc92fc78" providerId="ADAL" clId="{C06E8679-DFAD-4158-B233-1BA53FE4A6A2}" dt="2025-04-09T22:54:56.666" v="2530" actId="207"/>
          <ac:spMkLst>
            <pc:docMk/>
            <pc:sldMk cId="718374232" sldId="270"/>
            <ac:spMk id="2" creationId="{A920F302-F1B2-95CC-4656-DB154993B5D6}"/>
          </ac:spMkLst>
        </pc:spChg>
        <pc:spChg chg="mod">
          <ac:chgData name="Habibur Khan" userId="aa634674-943d-472b-b3b0-6867dc92fc78" providerId="ADAL" clId="{C06E8679-DFAD-4158-B233-1BA53FE4A6A2}" dt="2025-04-09T22:31:14.429" v="2087" actId="20577"/>
          <ac:spMkLst>
            <pc:docMk/>
            <pc:sldMk cId="718374232" sldId="270"/>
            <ac:spMk id="3" creationId="{A363C082-B370-D7E7-03CD-2ECFC3F1248A}"/>
          </ac:spMkLst>
        </pc:spChg>
        <pc:picChg chg="del">
          <ac:chgData name="Habibur Khan" userId="aa634674-943d-472b-b3b0-6867dc92fc78" providerId="ADAL" clId="{C06E8679-DFAD-4158-B233-1BA53FE4A6A2}" dt="2025-04-09T22:40:18.983" v="2156" actId="478"/>
          <ac:picMkLst>
            <pc:docMk/>
            <pc:sldMk cId="718374232" sldId="270"/>
            <ac:picMk id="5" creationId="{4911EB11-A963-7CE3-89E8-4D54233A12B8}"/>
          </ac:picMkLst>
        </pc:picChg>
        <pc:picChg chg="del">
          <ac:chgData name="Habibur Khan" userId="aa634674-943d-472b-b3b0-6867dc92fc78" providerId="ADAL" clId="{C06E8679-DFAD-4158-B233-1BA53FE4A6A2}" dt="2025-04-09T22:40:42.925" v="2160" actId="478"/>
          <ac:picMkLst>
            <pc:docMk/>
            <pc:sldMk cId="718374232" sldId="270"/>
            <ac:picMk id="2050" creationId="{DEDD7479-F9CF-B3B9-0BB8-2748473A5479}"/>
          </ac:picMkLst>
        </pc:picChg>
        <pc:picChg chg="del">
          <ac:chgData name="Habibur Khan" userId="aa634674-943d-472b-b3b0-6867dc92fc78" providerId="ADAL" clId="{C06E8679-DFAD-4158-B233-1BA53FE4A6A2}" dt="2025-04-09T22:40:45.161" v="2161" actId="478"/>
          <ac:picMkLst>
            <pc:docMk/>
            <pc:sldMk cId="718374232" sldId="270"/>
            <ac:picMk id="2052" creationId="{2C332DA5-3F9A-CA01-CD93-CDA7C613446C}"/>
          </ac:picMkLst>
        </pc:picChg>
        <pc:picChg chg="add mod">
          <ac:chgData name="Habibur Khan" userId="aa634674-943d-472b-b3b0-6867dc92fc78" providerId="ADAL" clId="{C06E8679-DFAD-4158-B233-1BA53FE4A6A2}" dt="2025-04-09T22:40:54.142" v="2162" actId="1076"/>
          <ac:picMkLst>
            <pc:docMk/>
            <pc:sldMk cId="718374232" sldId="270"/>
            <ac:picMk id="3074" creationId="{8121CEE1-F085-4B95-2AFC-56E3A51DDF73}"/>
          </ac:picMkLst>
        </pc:picChg>
        <pc:picChg chg="add mod">
          <ac:chgData name="Habibur Khan" userId="aa634674-943d-472b-b3b0-6867dc92fc78" providerId="ADAL" clId="{C06E8679-DFAD-4158-B233-1BA53FE4A6A2}" dt="2025-04-09T22:46:28.429" v="2187" actId="1076"/>
          <ac:picMkLst>
            <pc:docMk/>
            <pc:sldMk cId="718374232" sldId="270"/>
            <ac:picMk id="3076" creationId="{F2634F8E-5365-7486-2312-14F7AE79CF29}"/>
          </ac:picMkLst>
        </pc:picChg>
      </pc:sldChg>
      <pc:sldChg chg="delSp modSp add mod modNotesTx">
        <pc:chgData name="Habibur Khan" userId="aa634674-943d-472b-b3b0-6867dc92fc78" providerId="ADAL" clId="{C06E8679-DFAD-4158-B233-1BA53FE4A6A2}" dt="2025-04-10T18:17:42.968" v="3890"/>
        <pc:sldMkLst>
          <pc:docMk/>
          <pc:sldMk cId="1738648086" sldId="271"/>
        </pc:sldMkLst>
        <pc:spChg chg="mod">
          <ac:chgData name="Habibur Khan" userId="aa634674-943d-472b-b3b0-6867dc92fc78" providerId="ADAL" clId="{C06E8679-DFAD-4158-B233-1BA53FE4A6A2}" dt="2025-04-10T18:15:26.891" v="3880" actId="20577"/>
          <ac:spMkLst>
            <pc:docMk/>
            <pc:sldMk cId="1738648086" sldId="271"/>
            <ac:spMk id="2" creationId="{896B77A6-7A8D-78D9-D751-C6A25B071AB5}"/>
          </ac:spMkLst>
        </pc:spChg>
        <pc:spChg chg="mod">
          <ac:chgData name="Habibur Khan" userId="aa634674-943d-472b-b3b0-6867dc92fc78" providerId="ADAL" clId="{C06E8679-DFAD-4158-B233-1BA53FE4A6A2}" dt="2025-04-09T22:57:44.781" v="2574" actId="27636"/>
          <ac:spMkLst>
            <pc:docMk/>
            <pc:sldMk cId="1738648086" sldId="271"/>
            <ac:spMk id="3" creationId="{D1064136-0DF9-CF47-A578-390F0A134C2F}"/>
          </ac:spMkLst>
        </pc:spChg>
        <pc:picChg chg="del">
          <ac:chgData name="Habibur Khan" userId="aa634674-943d-472b-b3b0-6867dc92fc78" providerId="ADAL" clId="{C06E8679-DFAD-4158-B233-1BA53FE4A6A2}" dt="2025-04-09T22:57:55.408" v="2575" actId="478"/>
          <ac:picMkLst>
            <pc:docMk/>
            <pc:sldMk cId="1738648086" sldId="271"/>
            <ac:picMk id="3074" creationId="{7FB4D0E1-2FEC-9D61-566D-C9546A2F831B}"/>
          </ac:picMkLst>
        </pc:picChg>
        <pc:picChg chg="del">
          <ac:chgData name="Habibur Khan" userId="aa634674-943d-472b-b3b0-6867dc92fc78" providerId="ADAL" clId="{C06E8679-DFAD-4158-B233-1BA53FE4A6A2}" dt="2025-04-09T22:57:57.332" v="2576" actId="478"/>
          <ac:picMkLst>
            <pc:docMk/>
            <pc:sldMk cId="1738648086" sldId="271"/>
            <ac:picMk id="3076" creationId="{9D499A04-CE75-8C4B-DC51-75F61AB3A400}"/>
          </ac:picMkLst>
        </pc:picChg>
      </pc:sldChg>
      <pc:sldChg chg="addSp delSp modSp new mod">
        <pc:chgData name="Habibur Khan" userId="aa634674-943d-472b-b3b0-6867dc92fc78" providerId="ADAL" clId="{C06E8679-DFAD-4158-B233-1BA53FE4A6A2}" dt="2025-04-10T16:17:10.777" v="3158" actId="120"/>
        <pc:sldMkLst>
          <pc:docMk/>
          <pc:sldMk cId="908613000" sldId="272"/>
        </pc:sldMkLst>
        <pc:spChg chg="add del mod">
          <ac:chgData name="Habibur Khan" userId="aa634674-943d-472b-b3b0-6867dc92fc78" providerId="ADAL" clId="{C06E8679-DFAD-4158-B233-1BA53FE4A6A2}" dt="2025-04-10T15:57:40.122" v="2985" actId="12084"/>
          <ac:spMkLst>
            <pc:docMk/>
            <pc:sldMk cId="908613000" sldId="272"/>
            <ac:spMk id="2" creationId="{F0E44EAF-9C03-8B29-3085-BD360A938FEA}"/>
          </ac:spMkLst>
        </pc:spChg>
        <pc:spChg chg="mod">
          <ac:chgData name="Habibur Khan" userId="aa634674-943d-472b-b3b0-6867dc92fc78" providerId="ADAL" clId="{C06E8679-DFAD-4158-B233-1BA53FE4A6A2}" dt="2025-04-10T15:51:07.951" v="2705" actId="20577"/>
          <ac:spMkLst>
            <pc:docMk/>
            <pc:sldMk cId="908613000" sldId="272"/>
            <ac:spMk id="3" creationId="{2B9023EC-4E4D-2202-ED2A-685105622C80}"/>
          </ac:spMkLst>
        </pc:spChg>
        <pc:spChg chg="mod">
          <ac:chgData name="Habibur Khan" userId="aa634674-943d-472b-b3b0-6867dc92fc78" providerId="ADAL" clId="{C06E8679-DFAD-4158-B233-1BA53FE4A6A2}" dt="2025-04-10T15:48:33.709" v="2636" actId="20577"/>
          <ac:spMkLst>
            <pc:docMk/>
            <pc:sldMk cId="908613000" sldId="272"/>
            <ac:spMk id="4" creationId="{73996549-9833-2B8B-EFE7-B65BF315070D}"/>
          </ac:spMkLst>
        </pc:spChg>
        <pc:graphicFrameChg chg="add mod">
          <ac:chgData name="Habibur Khan" userId="aa634674-943d-472b-b3b0-6867dc92fc78" providerId="ADAL" clId="{C06E8679-DFAD-4158-B233-1BA53FE4A6A2}" dt="2025-04-10T15:56:06.373" v="2973" actId="12084"/>
          <ac:graphicFrameMkLst>
            <pc:docMk/>
            <pc:sldMk cId="908613000" sldId="272"/>
            <ac:graphicFrameMk id="5" creationId="{C8FD6A4A-594B-0721-7B7C-BA937B8C8F1F}"/>
          </ac:graphicFrameMkLst>
        </pc:graphicFrameChg>
        <pc:graphicFrameChg chg="add mod">
          <ac:chgData name="Habibur Khan" userId="aa634674-943d-472b-b3b0-6867dc92fc78" providerId="ADAL" clId="{C06E8679-DFAD-4158-B233-1BA53FE4A6A2}" dt="2025-04-10T15:56:28.821" v="2975" actId="12084"/>
          <ac:graphicFrameMkLst>
            <pc:docMk/>
            <pc:sldMk cId="908613000" sldId="272"/>
            <ac:graphicFrameMk id="6" creationId="{3262B0DF-65F7-5EB4-38C3-7DA5AF339D3F}"/>
          </ac:graphicFrameMkLst>
        </pc:graphicFrameChg>
        <pc:graphicFrameChg chg="add mod">
          <ac:chgData name="Habibur Khan" userId="aa634674-943d-472b-b3b0-6867dc92fc78" providerId="ADAL" clId="{C06E8679-DFAD-4158-B233-1BA53FE4A6A2}" dt="2025-04-10T15:56:52.700" v="2977" actId="12084"/>
          <ac:graphicFrameMkLst>
            <pc:docMk/>
            <pc:sldMk cId="908613000" sldId="272"/>
            <ac:graphicFrameMk id="7" creationId="{71954E91-BA26-C1B2-E8FD-0259E3FEEBAE}"/>
          </ac:graphicFrameMkLst>
        </pc:graphicFrameChg>
        <pc:graphicFrameChg chg="add mod">
          <ac:chgData name="Habibur Khan" userId="aa634674-943d-472b-b3b0-6867dc92fc78" providerId="ADAL" clId="{C06E8679-DFAD-4158-B233-1BA53FE4A6A2}" dt="2025-04-10T15:57:06.420" v="2979" actId="12084"/>
          <ac:graphicFrameMkLst>
            <pc:docMk/>
            <pc:sldMk cId="908613000" sldId="272"/>
            <ac:graphicFrameMk id="8" creationId="{6E409C14-411B-3C19-D05E-EEC215322767}"/>
          </ac:graphicFrameMkLst>
        </pc:graphicFrameChg>
        <pc:graphicFrameChg chg="add mod">
          <ac:chgData name="Habibur Khan" userId="aa634674-943d-472b-b3b0-6867dc92fc78" providerId="ADAL" clId="{C06E8679-DFAD-4158-B233-1BA53FE4A6A2}" dt="2025-04-10T15:57:14.468" v="2981" actId="12084"/>
          <ac:graphicFrameMkLst>
            <pc:docMk/>
            <pc:sldMk cId="908613000" sldId="272"/>
            <ac:graphicFrameMk id="9" creationId="{4366404C-BE25-EE99-CDE6-826AA1B0A604}"/>
          </ac:graphicFrameMkLst>
        </pc:graphicFrameChg>
        <pc:graphicFrameChg chg="add mod">
          <ac:chgData name="Habibur Khan" userId="aa634674-943d-472b-b3b0-6867dc92fc78" providerId="ADAL" clId="{C06E8679-DFAD-4158-B233-1BA53FE4A6A2}" dt="2025-04-10T15:57:28.358" v="2983" actId="12084"/>
          <ac:graphicFrameMkLst>
            <pc:docMk/>
            <pc:sldMk cId="908613000" sldId="272"/>
            <ac:graphicFrameMk id="10" creationId="{E94B01C1-0D49-2E86-4047-4817EFE93111}"/>
          </ac:graphicFrameMkLst>
        </pc:graphicFrameChg>
        <pc:graphicFrameChg chg="add mod">
          <ac:chgData name="Habibur Khan" userId="aa634674-943d-472b-b3b0-6867dc92fc78" providerId="ADAL" clId="{C06E8679-DFAD-4158-B233-1BA53FE4A6A2}" dt="2025-04-10T16:17:10.777" v="3158" actId="120"/>
          <ac:graphicFrameMkLst>
            <pc:docMk/>
            <pc:sldMk cId="908613000" sldId="272"/>
            <ac:graphicFrameMk id="11" creationId="{6C01FB60-79EC-673A-422D-5741B1BE5A97}"/>
          </ac:graphicFrameMkLst>
        </pc:graphicFrameChg>
      </pc:sldChg>
      <pc:sldChg chg="addSp delSp modSp new mod modNotesTx">
        <pc:chgData name="Habibur Khan" userId="aa634674-943d-472b-b3b0-6867dc92fc78" providerId="ADAL" clId="{C06E8679-DFAD-4158-B233-1BA53FE4A6A2}" dt="2025-04-10T18:05:32.583" v="3871" actId="207"/>
        <pc:sldMkLst>
          <pc:docMk/>
          <pc:sldMk cId="324580366" sldId="273"/>
        </pc:sldMkLst>
        <pc:spChg chg="del mod">
          <ac:chgData name="Habibur Khan" userId="aa634674-943d-472b-b3b0-6867dc92fc78" providerId="ADAL" clId="{C06E8679-DFAD-4158-B233-1BA53FE4A6A2}" dt="2025-04-10T16:11:31.220" v="3139" actId="12084"/>
          <ac:spMkLst>
            <pc:docMk/>
            <pc:sldMk cId="324580366" sldId="273"/>
            <ac:spMk id="2" creationId="{0FF52C3E-E1C8-1527-FB08-55F9F9ACD301}"/>
          </ac:spMkLst>
        </pc:spChg>
        <pc:spChg chg="mod">
          <ac:chgData name="Habibur Khan" userId="aa634674-943d-472b-b3b0-6867dc92fc78" providerId="ADAL" clId="{C06E8679-DFAD-4158-B233-1BA53FE4A6A2}" dt="2025-04-10T18:05:32.583" v="3871" actId="207"/>
          <ac:spMkLst>
            <pc:docMk/>
            <pc:sldMk cId="324580366" sldId="273"/>
            <ac:spMk id="3" creationId="{9FDFD1A2-D739-5001-4033-3982675764D8}"/>
          </ac:spMkLst>
        </pc:spChg>
        <pc:spChg chg="mod">
          <ac:chgData name="Habibur Khan" userId="aa634674-943d-472b-b3b0-6867dc92fc78" providerId="ADAL" clId="{C06E8679-DFAD-4158-B233-1BA53FE4A6A2}" dt="2025-04-10T15:59:00.999" v="2989"/>
          <ac:spMkLst>
            <pc:docMk/>
            <pc:sldMk cId="324580366" sldId="273"/>
            <ac:spMk id="4" creationId="{08287660-5691-ABC0-79A1-784D18BB9D71}"/>
          </ac:spMkLst>
        </pc:spChg>
        <pc:graphicFrameChg chg="add mod">
          <ac:chgData name="Habibur Khan" userId="aa634674-943d-472b-b3b0-6867dc92fc78" providerId="ADAL" clId="{C06E8679-DFAD-4158-B233-1BA53FE4A6A2}" dt="2025-04-10T16:16:48.254" v="3154" actId="120"/>
          <ac:graphicFrameMkLst>
            <pc:docMk/>
            <pc:sldMk cId="324580366" sldId="273"/>
            <ac:graphicFrameMk id="5" creationId="{312F53BF-66B3-FA0A-DEDA-E55EF5A728D9}"/>
          </ac:graphicFrameMkLst>
        </pc:graphicFrameChg>
      </pc:sldChg>
      <pc:sldChg chg="addSp modSp new mod">
        <pc:chgData name="Habibur Khan" userId="aa634674-943d-472b-b3b0-6867dc92fc78" providerId="ADAL" clId="{C06E8679-DFAD-4158-B233-1BA53FE4A6A2}" dt="2025-04-10T18:04:49.880" v="3864" actId="207"/>
        <pc:sldMkLst>
          <pc:docMk/>
          <pc:sldMk cId="2817498971" sldId="274"/>
        </pc:sldMkLst>
        <pc:spChg chg="mod">
          <ac:chgData name="Habibur Khan" userId="aa634674-943d-472b-b3b0-6867dc92fc78" providerId="ADAL" clId="{C06E8679-DFAD-4158-B233-1BA53FE4A6A2}" dt="2025-04-10T18:04:49.880" v="3864" actId="207"/>
          <ac:spMkLst>
            <pc:docMk/>
            <pc:sldMk cId="2817498971" sldId="274"/>
            <ac:spMk id="2" creationId="{43EE0B8C-8391-C093-790E-ECBB92ACE409}"/>
          </ac:spMkLst>
        </pc:spChg>
        <pc:spChg chg="mod">
          <ac:chgData name="Habibur Khan" userId="aa634674-943d-472b-b3b0-6867dc92fc78" providerId="ADAL" clId="{C06E8679-DFAD-4158-B233-1BA53FE4A6A2}" dt="2025-04-10T16:24:09.331" v="3184" actId="20577"/>
          <ac:spMkLst>
            <pc:docMk/>
            <pc:sldMk cId="2817498971" sldId="274"/>
            <ac:spMk id="3" creationId="{DF95BAC3-C7F2-8753-3ADE-E779501567C0}"/>
          </ac:spMkLst>
        </pc:spChg>
        <pc:spChg chg="mod">
          <ac:chgData name="Habibur Khan" userId="aa634674-943d-472b-b3b0-6867dc92fc78" providerId="ADAL" clId="{C06E8679-DFAD-4158-B233-1BA53FE4A6A2}" dt="2025-04-10T16:23:54.724" v="3160"/>
          <ac:spMkLst>
            <pc:docMk/>
            <pc:sldMk cId="2817498971" sldId="274"/>
            <ac:spMk id="4" creationId="{6C0F0F95-64E5-C6EF-B88E-51505A5AB73A}"/>
          </ac:spMkLst>
        </pc:spChg>
        <pc:picChg chg="add mod">
          <ac:chgData name="Habibur Khan" userId="aa634674-943d-472b-b3b0-6867dc92fc78" providerId="ADAL" clId="{C06E8679-DFAD-4158-B233-1BA53FE4A6A2}" dt="2025-04-10T16:28:36.712" v="3209" actId="1076"/>
          <ac:picMkLst>
            <pc:docMk/>
            <pc:sldMk cId="2817498971" sldId="274"/>
            <ac:picMk id="4098" creationId="{72D9DE67-5EAB-83A2-1E66-68D8C5232FE0}"/>
          </ac:picMkLst>
        </pc:picChg>
      </pc:sldChg>
      <pc:sldChg chg="modSp new mod">
        <pc:chgData name="Habibur Khan" userId="aa634674-943d-472b-b3b0-6867dc92fc78" providerId="ADAL" clId="{C06E8679-DFAD-4158-B233-1BA53FE4A6A2}" dt="2025-04-10T17:04:48.933" v="3242" actId="20577"/>
        <pc:sldMkLst>
          <pc:docMk/>
          <pc:sldMk cId="6475600" sldId="275"/>
        </pc:sldMkLst>
        <pc:spChg chg="mod">
          <ac:chgData name="Habibur Khan" userId="aa634674-943d-472b-b3b0-6867dc92fc78" providerId="ADAL" clId="{C06E8679-DFAD-4158-B233-1BA53FE4A6A2}" dt="2025-04-10T17:04:48.933" v="3242" actId="20577"/>
          <ac:spMkLst>
            <pc:docMk/>
            <pc:sldMk cId="6475600" sldId="275"/>
            <ac:spMk id="2" creationId="{5043FC34-ABD4-B1EE-500F-40EE55B9D0B2}"/>
          </ac:spMkLst>
        </pc:spChg>
        <pc:spChg chg="mod">
          <ac:chgData name="Habibur Khan" userId="aa634674-943d-472b-b3b0-6867dc92fc78" providerId="ADAL" clId="{C06E8679-DFAD-4158-B233-1BA53FE4A6A2}" dt="2025-04-10T16:57:22.823" v="3213"/>
          <ac:spMkLst>
            <pc:docMk/>
            <pc:sldMk cId="6475600" sldId="275"/>
            <ac:spMk id="3" creationId="{736D09AB-2B51-2389-FD15-79D5392591EC}"/>
          </ac:spMkLst>
        </pc:spChg>
        <pc:spChg chg="mod">
          <ac:chgData name="Habibur Khan" userId="aa634674-943d-472b-b3b0-6867dc92fc78" providerId="ADAL" clId="{C06E8679-DFAD-4158-B233-1BA53FE4A6A2}" dt="2025-04-10T16:50:55.428" v="3212"/>
          <ac:spMkLst>
            <pc:docMk/>
            <pc:sldMk cId="6475600" sldId="275"/>
            <ac:spMk id="4" creationId="{8565556C-1B36-DDF2-346C-AB3E9C7C11E1}"/>
          </ac:spMkLst>
        </pc:spChg>
      </pc:sldChg>
      <pc:sldChg chg="modSp new mod">
        <pc:chgData name="Habibur Khan" userId="aa634674-943d-472b-b3b0-6867dc92fc78" providerId="ADAL" clId="{C06E8679-DFAD-4158-B233-1BA53FE4A6A2}" dt="2025-04-10T17:23:14.950" v="3436" actId="20577"/>
        <pc:sldMkLst>
          <pc:docMk/>
          <pc:sldMk cId="2682726789" sldId="276"/>
        </pc:sldMkLst>
        <pc:spChg chg="mod">
          <ac:chgData name="Habibur Khan" userId="aa634674-943d-472b-b3b0-6867dc92fc78" providerId="ADAL" clId="{C06E8679-DFAD-4158-B233-1BA53FE4A6A2}" dt="2025-04-10T17:18:15.625" v="3411" actId="20577"/>
          <ac:spMkLst>
            <pc:docMk/>
            <pc:sldMk cId="2682726789" sldId="276"/>
            <ac:spMk id="2" creationId="{F68AA666-F122-7A7C-8920-C9C878B9FDBE}"/>
          </ac:spMkLst>
        </pc:spChg>
        <pc:spChg chg="mod">
          <ac:chgData name="Habibur Khan" userId="aa634674-943d-472b-b3b0-6867dc92fc78" providerId="ADAL" clId="{C06E8679-DFAD-4158-B233-1BA53FE4A6A2}" dt="2025-04-10T17:23:14.950" v="3436" actId="20577"/>
          <ac:spMkLst>
            <pc:docMk/>
            <pc:sldMk cId="2682726789" sldId="276"/>
            <ac:spMk id="3" creationId="{361BE717-B180-6198-0CA6-43F55A58158C}"/>
          </ac:spMkLst>
        </pc:spChg>
        <pc:spChg chg="mod">
          <ac:chgData name="Habibur Khan" userId="aa634674-943d-472b-b3b0-6867dc92fc78" providerId="ADAL" clId="{C06E8679-DFAD-4158-B233-1BA53FE4A6A2}" dt="2025-04-10T17:07:49.888" v="3255" actId="20577"/>
          <ac:spMkLst>
            <pc:docMk/>
            <pc:sldMk cId="2682726789" sldId="276"/>
            <ac:spMk id="4" creationId="{FB247101-2D37-9BFF-D4AD-4F98D894BB21}"/>
          </ac:spMkLst>
        </pc:spChg>
      </pc:sldChg>
      <pc:sldChg chg="addSp delSp modSp new mod modNotesTx">
        <pc:chgData name="Habibur Khan" userId="aa634674-943d-472b-b3b0-6867dc92fc78" providerId="ADAL" clId="{C06E8679-DFAD-4158-B233-1BA53FE4A6A2}" dt="2025-04-10T17:33:23.457" v="3857" actId="12084"/>
        <pc:sldMkLst>
          <pc:docMk/>
          <pc:sldMk cId="50838501" sldId="277"/>
        </pc:sldMkLst>
        <pc:spChg chg="add del mod">
          <ac:chgData name="Habibur Khan" userId="aa634674-943d-472b-b3b0-6867dc92fc78" providerId="ADAL" clId="{C06E8679-DFAD-4158-B233-1BA53FE4A6A2}" dt="2025-04-10T17:33:23.457" v="3857" actId="12084"/>
          <ac:spMkLst>
            <pc:docMk/>
            <pc:sldMk cId="50838501" sldId="277"/>
            <ac:spMk id="2" creationId="{665FC7E1-AF63-568D-3000-B91DACAE63F0}"/>
          </ac:spMkLst>
        </pc:spChg>
        <pc:spChg chg="mod">
          <ac:chgData name="Habibur Khan" userId="aa634674-943d-472b-b3b0-6867dc92fc78" providerId="ADAL" clId="{C06E8679-DFAD-4158-B233-1BA53FE4A6A2}" dt="2025-04-10T17:23:36.951" v="3453" actId="20577"/>
          <ac:spMkLst>
            <pc:docMk/>
            <pc:sldMk cId="50838501" sldId="277"/>
            <ac:spMk id="3" creationId="{21C4EAF2-45EC-DB85-7614-34E8164ABAFA}"/>
          </ac:spMkLst>
        </pc:spChg>
        <pc:spChg chg="mod">
          <ac:chgData name="Habibur Khan" userId="aa634674-943d-472b-b3b0-6867dc92fc78" providerId="ADAL" clId="{C06E8679-DFAD-4158-B233-1BA53FE4A6A2}" dt="2025-04-10T17:23:30.115" v="3437"/>
          <ac:spMkLst>
            <pc:docMk/>
            <pc:sldMk cId="50838501" sldId="277"/>
            <ac:spMk id="4" creationId="{9D78A91E-095B-9B6B-A641-002B674158B7}"/>
          </ac:spMkLst>
        </pc:spChg>
        <pc:graphicFrameChg chg="add mod">
          <ac:chgData name="Habibur Khan" userId="aa634674-943d-472b-b3b0-6867dc92fc78" providerId="ADAL" clId="{C06E8679-DFAD-4158-B233-1BA53FE4A6A2}" dt="2025-04-10T17:30:36.024" v="3852" actId="12084"/>
          <ac:graphicFrameMkLst>
            <pc:docMk/>
            <pc:sldMk cId="50838501" sldId="277"/>
            <ac:graphicFrameMk id="5" creationId="{A100C116-7EB5-710F-A045-E786A3D9DA96}"/>
          </ac:graphicFrameMkLst>
        </pc:graphicFrameChg>
        <pc:graphicFrameChg chg="add mod">
          <ac:chgData name="Habibur Khan" userId="aa634674-943d-472b-b3b0-6867dc92fc78" providerId="ADAL" clId="{C06E8679-DFAD-4158-B233-1BA53FE4A6A2}" dt="2025-04-10T17:30:50.148" v="3854" actId="12084"/>
          <ac:graphicFrameMkLst>
            <pc:docMk/>
            <pc:sldMk cId="50838501" sldId="277"/>
            <ac:graphicFrameMk id="6" creationId="{EFA59571-C8D0-4897-1F66-9524A0EF5DA1}"/>
          </ac:graphicFrameMkLst>
        </pc:graphicFrameChg>
        <pc:graphicFrameChg chg="add mod">
          <ac:chgData name="Habibur Khan" userId="aa634674-943d-472b-b3b0-6867dc92fc78" providerId="ADAL" clId="{C06E8679-DFAD-4158-B233-1BA53FE4A6A2}" dt="2025-04-10T17:31:04.958" v="3856" actId="12084"/>
          <ac:graphicFrameMkLst>
            <pc:docMk/>
            <pc:sldMk cId="50838501" sldId="277"/>
            <ac:graphicFrameMk id="7" creationId="{8909D6F7-2073-3EE1-28A9-4CBABB3AA391}"/>
          </ac:graphicFrameMkLst>
        </pc:graphicFrame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0925F-52D3-4FF6-9EC8-218213D48A9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53D911-5E67-4ADD-A97E-4090F6863344}">
      <dgm:prSet/>
      <dgm:spPr/>
      <dgm:t>
        <a:bodyPr/>
        <a:lstStyle/>
        <a:p>
          <a:r>
            <a:rPr lang="en-US" dirty="0"/>
            <a:t>It is </a:t>
          </a:r>
          <a:r>
            <a:rPr lang="en-US" b="1" dirty="0"/>
            <a:t>recommended</a:t>
          </a:r>
          <a:r>
            <a:rPr lang="en-US" dirty="0"/>
            <a:t> that "domestic goods" be defined as those originating within a country's economic territory</a:t>
          </a:r>
        </a:p>
      </dgm:t>
    </dgm:pt>
    <dgm:pt modelId="{DFE8B583-19C6-48D5-B6FE-0FB15865E1F6}" type="parTrans" cxnId="{708CF181-FF80-49C8-B4ED-46B1919D1637}">
      <dgm:prSet/>
      <dgm:spPr/>
      <dgm:t>
        <a:bodyPr/>
        <a:lstStyle/>
        <a:p>
          <a:endParaRPr lang="en-US"/>
        </a:p>
      </dgm:t>
    </dgm:pt>
    <dgm:pt modelId="{FE73F175-6129-4D2F-9479-E21BFF858168}" type="sibTrans" cxnId="{708CF181-FF80-49C8-B4ED-46B1919D1637}">
      <dgm:prSet/>
      <dgm:spPr/>
      <dgm:t>
        <a:bodyPr/>
        <a:lstStyle/>
        <a:p>
          <a:endParaRPr lang="en-US"/>
        </a:p>
      </dgm:t>
    </dgm:pt>
    <dgm:pt modelId="{295C5591-2767-44CD-B23D-6AC695424C27}">
      <dgm:prSet/>
      <dgm:spPr/>
      <dgm:t>
        <a:bodyPr/>
        <a:lstStyle/>
        <a:p>
          <a:r>
            <a:rPr lang="en-US" dirty="0"/>
            <a:t>Either </a:t>
          </a:r>
          <a:r>
            <a:rPr lang="en-US" b="1" dirty="0"/>
            <a:t>wholly obtained or produced</a:t>
          </a:r>
          <a:r>
            <a:rPr lang="en-US" dirty="0"/>
            <a:t>, or having undergone </a:t>
          </a:r>
          <a:r>
            <a:rPr lang="en-US" b="1" dirty="0"/>
            <a:t>substantial transformation</a:t>
          </a:r>
        </a:p>
      </dgm:t>
    </dgm:pt>
    <dgm:pt modelId="{8C7875B3-1596-4EE3-B22B-BEC36B9F7DDB}" type="parTrans" cxnId="{3296D99E-1526-4503-8219-31508CF1DC8B}">
      <dgm:prSet/>
      <dgm:spPr/>
      <dgm:t>
        <a:bodyPr/>
        <a:lstStyle/>
        <a:p>
          <a:endParaRPr lang="en-US"/>
        </a:p>
      </dgm:t>
    </dgm:pt>
    <dgm:pt modelId="{6117E3E8-9A0E-450E-9191-7B3BFD16D583}" type="sibTrans" cxnId="{3296D99E-1526-4503-8219-31508CF1DC8B}">
      <dgm:prSet/>
      <dgm:spPr/>
      <dgm:t>
        <a:bodyPr/>
        <a:lstStyle/>
        <a:p>
          <a:endParaRPr lang="en-US"/>
        </a:p>
      </dgm:t>
    </dgm:pt>
    <dgm:pt modelId="{7286953A-3545-4588-8021-CE23787D55DC}">
      <dgm:prSet/>
      <dgm:spPr/>
      <dgm:t>
        <a:bodyPr/>
        <a:lstStyle/>
        <a:p>
          <a:r>
            <a:rPr lang="en-US" dirty="0"/>
            <a:t>Sourced from areas such as free circulation areas, industrial free zones, or premises for inward processing</a:t>
          </a:r>
        </a:p>
      </dgm:t>
    </dgm:pt>
    <dgm:pt modelId="{08931C9B-C313-4FC9-A4AE-3D2F1C54D035}" type="parTrans" cxnId="{FE9FEA2E-8F13-480C-B7FD-621247A54463}">
      <dgm:prSet/>
      <dgm:spPr/>
      <dgm:t>
        <a:bodyPr/>
        <a:lstStyle/>
        <a:p>
          <a:endParaRPr lang="en-US"/>
        </a:p>
      </dgm:t>
    </dgm:pt>
    <dgm:pt modelId="{EBE3AED3-915C-4542-919D-2E647CCB657F}" type="sibTrans" cxnId="{FE9FEA2E-8F13-480C-B7FD-621247A54463}">
      <dgm:prSet/>
      <dgm:spPr/>
      <dgm:t>
        <a:bodyPr/>
        <a:lstStyle/>
        <a:p>
          <a:endParaRPr lang="en-US"/>
        </a:p>
      </dgm:t>
    </dgm:pt>
    <dgm:pt modelId="{615E1392-4243-49E7-92B8-9228C6AF0FEF}">
      <dgm:prSet/>
      <dgm:spPr/>
      <dgm:t>
        <a:bodyPr/>
        <a:lstStyle/>
        <a:p>
          <a:r>
            <a:rPr lang="en-US" dirty="0"/>
            <a:t>Goods from customs warehouses or commercial free zones are </a:t>
          </a:r>
          <a:r>
            <a:rPr lang="en-US" b="1" dirty="0"/>
            <a:t>NOT</a:t>
          </a:r>
          <a:r>
            <a:rPr lang="en-US" dirty="0"/>
            <a:t> considered domestic (since no production or substantial transformation)</a:t>
          </a:r>
        </a:p>
      </dgm:t>
    </dgm:pt>
    <dgm:pt modelId="{7AD541BC-A5B7-4136-8CA8-36A8C07AE601}" type="parTrans" cxnId="{6E5FA0EB-1801-42F5-8973-F9C5FE03531B}">
      <dgm:prSet/>
      <dgm:spPr/>
      <dgm:t>
        <a:bodyPr/>
        <a:lstStyle/>
        <a:p>
          <a:endParaRPr lang="en-US"/>
        </a:p>
      </dgm:t>
    </dgm:pt>
    <dgm:pt modelId="{6041EC66-0375-4BF5-AA8A-6319E11DBB09}" type="sibTrans" cxnId="{6E5FA0EB-1801-42F5-8973-F9C5FE03531B}">
      <dgm:prSet/>
      <dgm:spPr/>
      <dgm:t>
        <a:bodyPr/>
        <a:lstStyle/>
        <a:p>
          <a:endParaRPr lang="en-US"/>
        </a:p>
      </dgm:t>
    </dgm:pt>
    <dgm:pt modelId="{EDAE0EB3-7628-403E-AB1E-AAAA7E68CAA4}" type="pres">
      <dgm:prSet presAssocID="{BDD0925F-52D3-4FF6-9EC8-218213D48A95}" presName="theList" presStyleCnt="0">
        <dgm:presLayoutVars>
          <dgm:dir/>
          <dgm:animLvl val="lvl"/>
          <dgm:resizeHandles val="exact"/>
        </dgm:presLayoutVars>
      </dgm:prSet>
      <dgm:spPr/>
    </dgm:pt>
    <dgm:pt modelId="{CACACD91-E440-4E4C-9794-0F6FEF2F1D80}" type="pres">
      <dgm:prSet presAssocID="{2953D911-5E67-4ADD-A97E-4090F6863344}" presName="compNode" presStyleCnt="0"/>
      <dgm:spPr/>
    </dgm:pt>
    <dgm:pt modelId="{0787E3E2-5008-4EC3-B593-E9C79990D676}" type="pres">
      <dgm:prSet presAssocID="{2953D911-5E67-4ADD-A97E-4090F6863344}" presName="aNode" presStyleLbl="bgShp" presStyleIdx="0" presStyleCnt="1"/>
      <dgm:spPr/>
    </dgm:pt>
    <dgm:pt modelId="{B6E07EB6-F60F-44CC-B68B-5EC6510ED76E}" type="pres">
      <dgm:prSet presAssocID="{2953D911-5E67-4ADD-A97E-4090F6863344}" presName="textNode" presStyleLbl="bgShp" presStyleIdx="0" presStyleCnt="1"/>
      <dgm:spPr/>
    </dgm:pt>
    <dgm:pt modelId="{04C29659-8C27-45A9-A06D-A4802584D458}" type="pres">
      <dgm:prSet presAssocID="{2953D911-5E67-4ADD-A97E-4090F6863344}" presName="compChildNode" presStyleCnt="0"/>
      <dgm:spPr/>
    </dgm:pt>
    <dgm:pt modelId="{9DC060DA-E582-4339-AABD-AC61C9071895}" type="pres">
      <dgm:prSet presAssocID="{2953D911-5E67-4ADD-A97E-4090F6863344}" presName="theInnerList" presStyleCnt="0"/>
      <dgm:spPr/>
    </dgm:pt>
    <dgm:pt modelId="{F9865306-87A4-4FF0-8098-54C12E78F3D6}" type="pres">
      <dgm:prSet presAssocID="{295C5591-2767-44CD-B23D-6AC695424C27}" presName="childNode" presStyleLbl="node1" presStyleIdx="0" presStyleCnt="3">
        <dgm:presLayoutVars>
          <dgm:bulletEnabled val="1"/>
        </dgm:presLayoutVars>
      </dgm:prSet>
      <dgm:spPr/>
    </dgm:pt>
    <dgm:pt modelId="{4FB6804C-E81F-4556-9AC9-1A1569A617B8}" type="pres">
      <dgm:prSet presAssocID="{295C5591-2767-44CD-B23D-6AC695424C27}" presName="aSpace2" presStyleCnt="0"/>
      <dgm:spPr/>
    </dgm:pt>
    <dgm:pt modelId="{849D3AA5-D1C9-4A16-B11C-C518E2B4A5A9}" type="pres">
      <dgm:prSet presAssocID="{7286953A-3545-4588-8021-CE23787D55DC}" presName="childNode" presStyleLbl="node1" presStyleIdx="1" presStyleCnt="3">
        <dgm:presLayoutVars>
          <dgm:bulletEnabled val="1"/>
        </dgm:presLayoutVars>
      </dgm:prSet>
      <dgm:spPr/>
    </dgm:pt>
    <dgm:pt modelId="{D389EF9B-DFB8-447F-AA4C-F4FE4AEF714D}" type="pres">
      <dgm:prSet presAssocID="{7286953A-3545-4588-8021-CE23787D55DC}" presName="aSpace2" presStyleCnt="0"/>
      <dgm:spPr/>
    </dgm:pt>
    <dgm:pt modelId="{5D017AB2-502B-4342-92C7-9ACCC56C7168}" type="pres">
      <dgm:prSet presAssocID="{615E1392-4243-49E7-92B8-9228C6AF0FE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319F307-ABBE-4451-B723-C6F80955F4BA}" type="presOf" srcId="{7286953A-3545-4588-8021-CE23787D55DC}" destId="{849D3AA5-D1C9-4A16-B11C-C518E2B4A5A9}" srcOrd="0" destOrd="0" presId="urn:microsoft.com/office/officeart/2005/8/layout/lProcess2"/>
    <dgm:cxn modelId="{D1DE0A1C-AC9C-4F69-881E-C931424CA949}" type="presOf" srcId="{615E1392-4243-49E7-92B8-9228C6AF0FEF}" destId="{5D017AB2-502B-4342-92C7-9ACCC56C7168}" srcOrd="0" destOrd="0" presId="urn:microsoft.com/office/officeart/2005/8/layout/lProcess2"/>
    <dgm:cxn modelId="{FE9FEA2E-8F13-480C-B7FD-621247A54463}" srcId="{2953D911-5E67-4ADD-A97E-4090F6863344}" destId="{7286953A-3545-4588-8021-CE23787D55DC}" srcOrd="1" destOrd="0" parTransId="{08931C9B-C313-4FC9-A4AE-3D2F1C54D035}" sibTransId="{EBE3AED3-915C-4542-919D-2E647CCB657F}"/>
    <dgm:cxn modelId="{BE8ECA44-4624-4D7F-A2EE-895DA44344A9}" type="presOf" srcId="{2953D911-5E67-4ADD-A97E-4090F6863344}" destId="{B6E07EB6-F60F-44CC-B68B-5EC6510ED76E}" srcOrd="1" destOrd="0" presId="urn:microsoft.com/office/officeart/2005/8/layout/lProcess2"/>
    <dgm:cxn modelId="{82178A59-CABC-4675-88FC-CC6021A9A9C7}" type="presOf" srcId="{2953D911-5E67-4ADD-A97E-4090F6863344}" destId="{0787E3E2-5008-4EC3-B593-E9C79990D676}" srcOrd="0" destOrd="0" presId="urn:microsoft.com/office/officeart/2005/8/layout/lProcess2"/>
    <dgm:cxn modelId="{708CF181-FF80-49C8-B4ED-46B1919D1637}" srcId="{BDD0925F-52D3-4FF6-9EC8-218213D48A95}" destId="{2953D911-5E67-4ADD-A97E-4090F6863344}" srcOrd="0" destOrd="0" parTransId="{DFE8B583-19C6-48D5-B6FE-0FB15865E1F6}" sibTransId="{FE73F175-6129-4D2F-9479-E21BFF858168}"/>
    <dgm:cxn modelId="{3296D99E-1526-4503-8219-31508CF1DC8B}" srcId="{2953D911-5E67-4ADD-A97E-4090F6863344}" destId="{295C5591-2767-44CD-B23D-6AC695424C27}" srcOrd="0" destOrd="0" parTransId="{8C7875B3-1596-4EE3-B22B-BEC36B9F7DDB}" sibTransId="{6117E3E8-9A0E-450E-9191-7B3BFD16D583}"/>
    <dgm:cxn modelId="{CE312BA8-C5C0-4E10-859A-5E7573447DA5}" type="presOf" srcId="{295C5591-2767-44CD-B23D-6AC695424C27}" destId="{F9865306-87A4-4FF0-8098-54C12E78F3D6}" srcOrd="0" destOrd="0" presId="urn:microsoft.com/office/officeart/2005/8/layout/lProcess2"/>
    <dgm:cxn modelId="{D7E7CFC6-B18D-4138-B8A7-0A436B4834B2}" type="presOf" srcId="{BDD0925F-52D3-4FF6-9EC8-218213D48A95}" destId="{EDAE0EB3-7628-403E-AB1E-AAAA7E68CAA4}" srcOrd="0" destOrd="0" presId="urn:microsoft.com/office/officeart/2005/8/layout/lProcess2"/>
    <dgm:cxn modelId="{6E5FA0EB-1801-42F5-8973-F9C5FE03531B}" srcId="{2953D911-5E67-4ADD-A97E-4090F6863344}" destId="{615E1392-4243-49E7-92B8-9228C6AF0FEF}" srcOrd="2" destOrd="0" parTransId="{7AD541BC-A5B7-4136-8CA8-36A8C07AE601}" sibTransId="{6041EC66-0375-4BF5-AA8A-6319E11DBB09}"/>
    <dgm:cxn modelId="{27560F71-A15B-4226-AFD3-A3BEF247228F}" type="presParOf" srcId="{EDAE0EB3-7628-403E-AB1E-AAAA7E68CAA4}" destId="{CACACD91-E440-4E4C-9794-0F6FEF2F1D80}" srcOrd="0" destOrd="0" presId="urn:microsoft.com/office/officeart/2005/8/layout/lProcess2"/>
    <dgm:cxn modelId="{E56B50F2-B88E-44BD-9D72-AABE33062CC7}" type="presParOf" srcId="{CACACD91-E440-4E4C-9794-0F6FEF2F1D80}" destId="{0787E3E2-5008-4EC3-B593-E9C79990D676}" srcOrd="0" destOrd="0" presId="urn:microsoft.com/office/officeart/2005/8/layout/lProcess2"/>
    <dgm:cxn modelId="{BCCED605-6F84-4558-9D34-F10B7A22E4EF}" type="presParOf" srcId="{CACACD91-E440-4E4C-9794-0F6FEF2F1D80}" destId="{B6E07EB6-F60F-44CC-B68B-5EC6510ED76E}" srcOrd="1" destOrd="0" presId="urn:microsoft.com/office/officeart/2005/8/layout/lProcess2"/>
    <dgm:cxn modelId="{42C3E1EE-7F4C-4A38-8774-FE5A53132E51}" type="presParOf" srcId="{CACACD91-E440-4E4C-9794-0F6FEF2F1D80}" destId="{04C29659-8C27-45A9-A06D-A4802584D458}" srcOrd="2" destOrd="0" presId="urn:microsoft.com/office/officeart/2005/8/layout/lProcess2"/>
    <dgm:cxn modelId="{E1C8117B-DB44-4AB4-B8AF-A2C7D33FEB34}" type="presParOf" srcId="{04C29659-8C27-45A9-A06D-A4802584D458}" destId="{9DC060DA-E582-4339-AABD-AC61C9071895}" srcOrd="0" destOrd="0" presId="urn:microsoft.com/office/officeart/2005/8/layout/lProcess2"/>
    <dgm:cxn modelId="{61E7909E-4F3D-4224-B5BC-D480FF2FC567}" type="presParOf" srcId="{9DC060DA-E582-4339-AABD-AC61C9071895}" destId="{F9865306-87A4-4FF0-8098-54C12E78F3D6}" srcOrd="0" destOrd="0" presId="urn:microsoft.com/office/officeart/2005/8/layout/lProcess2"/>
    <dgm:cxn modelId="{9BA15464-2EDE-426F-A589-443A95DE8067}" type="presParOf" srcId="{9DC060DA-E582-4339-AABD-AC61C9071895}" destId="{4FB6804C-E81F-4556-9AC9-1A1569A617B8}" srcOrd="1" destOrd="0" presId="urn:microsoft.com/office/officeart/2005/8/layout/lProcess2"/>
    <dgm:cxn modelId="{22BB7BB1-3215-4528-B09F-F02FB3B2F8DB}" type="presParOf" srcId="{9DC060DA-E582-4339-AABD-AC61C9071895}" destId="{849D3AA5-D1C9-4A16-B11C-C518E2B4A5A9}" srcOrd="2" destOrd="0" presId="urn:microsoft.com/office/officeart/2005/8/layout/lProcess2"/>
    <dgm:cxn modelId="{E452B7DA-11F3-4201-89F1-291702E93E51}" type="presParOf" srcId="{9DC060DA-E582-4339-AABD-AC61C9071895}" destId="{D389EF9B-DFB8-447F-AA4C-F4FE4AEF714D}" srcOrd="3" destOrd="0" presId="urn:microsoft.com/office/officeart/2005/8/layout/lProcess2"/>
    <dgm:cxn modelId="{45635A4A-4EC4-4F0D-93C7-7B4BD302E6FB}" type="presParOf" srcId="{9DC060DA-E582-4339-AABD-AC61C9071895}" destId="{5D017AB2-502B-4342-92C7-9ACCC56C716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68F3F-883E-40B1-9B46-874EF37884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C56B76-478F-4E50-93EA-C4DBA4C01CCA}">
      <dgm:prSet/>
      <dgm:spPr/>
      <dgm:t>
        <a:bodyPr/>
        <a:lstStyle/>
        <a:p>
          <a:r>
            <a:rPr lang="en-US" b="1"/>
            <a:t>Imports</a:t>
          </a:r>
          <a:endParaRPr lang="en-US"/>
        </a:p>
      </dgm:t>
    </dgm:pt>
    <dgm:pt modelId="{862149F2-DD55-4A0F-BB5C-244152CCE673}" type="parTrans" cxnId="{743F2498-D2A3-4816-99C5-6A23E6C6A84D}">
      <dgm:prSet/>
      <dgm:spPr/>
      <dgm:t>
        <a:bodyPr/>
        <a:lstStyle/>
        <a:p>
          <a:endParaRPr lang="en-US"/>
        </a:p>
      </dgm:t>
    </dgm:pt>
    <dgm:pt modelId="{7149F531-88D3-4062-B079-B68204EB836B}" type="sibTrans" cxnId="{743F2498-D2A3-4816-99C5-6A23E6C6A84D}">
      <dgm:prSet/>
      <dgm:spPr/>
      <dgm:t>
        <a:bodyPr/>
        <a:lstStyle/>
        <a:p>
          <a:endParaRPr lang="en-US"/>
        </a:p>
      </dgm:t>
    </dgm:pt>
    <dgm:pt modelId="{748380C6-F549-4621-A50A-F21E77624F49}">
      <dgm:prSet/>
      <dgm:spPr/>
      <dgm:t>
        <a:bodyPr/>
        <a:lstStyle/>
        <a:p>
          <a:r>
            <a:rPr lang="en-US"/>
            <a:t>Imports of foreign goods, including from outward processing (if change in origin)</a:t>
          </a:r>
        </a:p>
      </dgm:t>
    </dgm:pt>
    <dgm:pt modelId="{898886C4-8B6D-4A3B-A336-6080FD7552C1}" type="parTrans" cxnId="{CF831FA8-2A8E-4855-BCE8-4B9B9E2D9D7E}">
      <dgm:prSet/>
      <dgm:spPr/>
      <dgm:t>
        <a:bodyPr/>
        <a:lstStyle/>
        <a:p>
          <a:endParaRPr lang="en-US"/>
        </a:p>
      </dgm:t>
    </dgm:pt>
    <dgm:pt modelId="{ED4A1302-D3BE-453C-8DE9-30AA2013BCD3}" type="sibTrans" cxnId="{CF831FA8-2A8E-4855-BCE8-4B9B9E2D9D7E}">
      <dgm:prSet/>
      <dgm:spPr/>
      <dgm:t>
        <a:bodyPr/>
        <a:lstStyle/>
        <a:p>
          <a:endParaRPr lang="en-US"/>
        </a:p>
      </dgm:t>
    </dgm:pt>
    <dgm:pt modelId="{67F5D01A-AE88-46F6-A713-066244834347}">
      <dgm:prSet/>
      <dgm:spPr/>
      <dgm:t>
        <a:bodyPr/>
        <a:lstStyle/>
        <a:p>
          <a:r>
            <a:rPr lang="en-US" dirty="0"/>
            <a:t>Re-imports of domestic goods in the same state as they were previously exported. </a:t>
          </a:r>
          <a:r>
            <a:rPr lang="en-US" b="1" dirty="0"/>
            <a:t>Recommended</a:t>
          </a:r>
          <a:r>
            <a:rPr lang="en-US" dirty="0"/>
            <a:t> to be included but separately identified. Should exclude:</a:t>
          </a:r>
        </a:p>
      </dgm:t>
    </dgm:pt>
    <dgm:pt modelId="{140FABB3-D026-4590-AAFA-87C9582B14F8}" type="parTrans" cxnId="{C9642527-668B-46DE-A61E-8C8E3012881A}">
      <dgm:prSet/>
      <dgm:spPr/>
      <dgm:t>
        <a:bodyPr/>
        <a:lstStyle/>
        <a:p>
          <a:endParaRPr lang="en-US"/>
        </a:p>
      </dgm:t>
    </dgm:pt>
    <dgm:pt modelId="{C22E5E40-24F7-49EC-902A-1DC1151E025C}" type="sibTrans" cxnId="{C9642527-668B-46DE-A61E-8C8E3012881A}">
      <dgm:prSet/>
      <dgm:spPr/>
      <dgm:t>
        <a:bodyPr/>
        <a:lstStyle/>
        <a:p>
          <a:endParaRPr lang="en-US"/>
        </a:p>
      </dgm:t>
    </dgm:pt>
    <dgm:pt modelId="{FB5440CB-2007-4D9A-878F-67E0BE122F41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Goods withdrawn after temporary dispatch without prior recording as exports</a:t>
          </a:r>
        </a:p>
      </dgm:t>
    </dgm:pt>
    <dgm:pt modelId="{D3FD856F-C888-44F6-A754-A8926B86928B}" type="parTrans" cxnId="{07D6BEF7-DA10-465B-8251-88E1802B8770}">
      <dgm:prSet/>
      <dgm:spPr/>
      <dgm:t>
        <a:bodyPr/>
        <a:lstStyle/>
        <a:p>
          <a:endParaRPr lang="en-US"/>
        </a:p>
      </dgm:t>
    </dgm:pt>
    <dgm:pt modelId="{5A769D17-5E2D-475B-8C55-21874888ED0C}" type="sibTrans" cxnId="{07D6BEF7-DA10-465B-8251-88E1802B8770}">
      <dgm:prSet/>
      <dgm:spPr/>
      <dgm:t>
        <a:bodyPr/>
        <a:lstStyle/>
        <a:p>
          <a:endParaRPr lang="en-US"/>
        </a:p>
      </dgm:t>
    </dgm:pt>
    <dgm:pt modelId="{AB3AAA79-BE3D-4E3B-91A7-DB63154EEBD6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Domestic goods that have undergone processing altering their origin from domestic to foreign (therefore imports of foreign goods)</a:t>
          </a:r>
          <a:r>
            <a:rPr lang="en-US" dirty="0"/>
            <a:t>  </a:t>
          </a:r>
        </a:p>
      </dgm:t>
    </dgm:pt>
    <dgm:pt modelId="{64439AE4-3AB6-4900-BA25-1170D8A3696D}" type="parTrans" cxnId="{EFCBECB5-0700-4FA8-8CB9-1D8A3D171ADF}">
      <dgm:prSet/>
      <dgm:spPr/>
      <dgm:t>
        <a:bodyPr/>
        <a:lstStyle/>
        <a:p>
          <a:endParaRPr lang="en-US"/>
        </a:p>
      </dgm:t>
    </dgm:pt>
    <dgm:pt modelId="{429FE63B-A54E-493F-8AEB-334C03873C57}" type="sibTrans" cxnId="{EFCBECB5-0700-4FA8-8CB9-1D8A3D171ADF}">
      <dgm:prSet/>
      <dgm:spPr/>
      <dgm:t>
        <a:bodyPr/>
        <a:lstStyle/>
        <a:p>
          <a:endParaRPr lang="en-US"/>
        </a:p>
      </dgm:t>
    </dgm:pt>
    <dgm:pt modelId="{645EC6C0-84D9-4F36-85EE-B59A95A6C6F1}">
      <dgm:prSet/>
      <dgm:spPr/>
      <dgm:t>
        <a:bodyPr/>
        <a:lstStyle/>
        <a:p>
          <a:r>
            <a:rPr lang="en-US" b="1" dirty="0"/>
            <a:t>Exports</a:t>
          </a:r>
          <a:endParaRPr lang="en-US" dirty="0"/>
        </a:p>
      </dgm:t>
    </dgm:pt>
    <dgm:pt modelId="{A17908F8-C5BE-4D3F-8666-62FF6B9F1E43}" type="parTrans" cxnId="{9E694BF0-3092-4F9D-A047-92E69DCC4081}">
      <dgm:prSet/>
      <dgm:spPr/>
      <dgm:t>
        <a:bodyPr/>
        <a:lstStyle/>
        <a:p>
          <a:endParaRPr lang="en-US"/>
        </a:p>
      </dgm:t>
    </dgm:pt>
    <dgm:pt modelId="{447D94DA-B3E1-4F13-B726-5187A3646ECB}" type="sibTrans" cxnId="{9E694BF0-3092-4F9D-A047-92E69DCC4081}">
      <dgm:prSet/>
      <dgm:spPr/>
      <dgm:t>
        <a:bodyPr/>
        <a:lstStyle/>
        <a:p>
          <a:endParaRPr lang="en-US"/>
        </a:p>
      </dgm:t>
    </dgm:pt>
    <dgm:pt modelId="{B7ED3C88-F1B0-4306-B5AC-F89364C6DD19}">
      <dgm:prSet/>
      <dgm:spPr/>
      <dgm:t>
        <a:bodyPr/>
        <a:lstStyle/>
        <a:p>
          <a:r>
            <a:rPr lang="en-US" dirty="0"/>
            <a:t>Exports of domestic goods, including from inward processing (if change in origin) </a:t>
          </a:r>
        </a:p>
      </dgm:t>
    </dgm:pt>
    <dgm:pt modelId="{1504F4F9-2B80-46FF-8550-17E1B25522D9}" type="parTrans" cxnId="{31BB0C04-954B-4152-A729-4A7E16770D11}">
      <dgm:prSet/>
      <dgm:spPr/>
      <dgm:t>
        <a:bodyPr/>
        <a:lstStyle/>
        <a:p>
          <a:endParaRPr lang="en-US"/>
        </a:p>
      </dgm:t>
    </dgm:pt>
    <dgm:pt modelId="{1E97A669-3658-42D6-8F01-5B23C11EB177}" type="sibTrans" cxnId="{31BB0C04-954B-4152-A729-4A7E16770D11}">
      <dgm:prSet/>
      <dgm:spPr/>
      <dgm:t>
        <a:bodyPr/>
        <a:lstStyle/>
        <a:p>
          <a:endParaRPr lang="en-US"/>
        </a:p>
      </dgm:t>
    </dgm:pt>
    <dgm:pt modelId="{E6792518-EC05-4042-972D-78A60615427D}">
      <dgm:prSet/>
      <dgm:spPr/>
      <dgm:t>
        <a:bodyPr/>
        <a:lstStyle/>
        <a:p>
          <a:r>
            <a:rPr lang="en-US"/>
            <a:t>Re-exports of foreign goods without undergoing any substantial transformation from their original imported state. </a:t>
          </a:r>
          <a:r>
            <a:rPr lang="en-US" b="1"/>
            <a:t>Recommended</a:t>
          </a:r>
          <a:r>
            <a:rPr lang="en-US"/>
            <a:t> to be included but separately identified. Should exclude:</a:t>
          </a:r>
        </a:p>
      </dgm:t>
    </dgm:pt>
    <dgm:pt modelId="{9B6C27D1-F8EC-4A0C-B104-102219B8C6E8}" type="parTrans" cxnId="{F9FB1581-91ED-4589-973A-980D362A1C14}">
      <dgm:prSet/>
      <dgm:spPr/>
      <dgm:t>
        <a:bodyPr/>
        <a:lstStyle/>
        <a:p>
          <a:endParaRPr lang="en-US"/>
        </a:p>
      </dgm:t>
    </dgm:pt>
    <dgm:pt modelId="{A83DEC67-8BDB-4710-960E-9FD3BC2EAB1F}" type="sibTrans" cxnId="{F9FB1581-91ED-4589-973A-980D362A1C14}">
      <dgm:prSet/>
      <dgm:spPr/>
      <dgm:t>
        <a:bodyPr/>
        <a:lstStyle/>
        <a:p>
          <a:endParaRPr lang="en-US"/>
        </a:p>
      </dgm:t>
    </dgm:pt>
    <dgm:pt modelId="{8709AAFD-9E16-45A1-B24A-DC1BB2256DB8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Goods temporarily admitted without prior recording as imports</a:t>
          </a:r>
        </a:p>
      </dgm:t>
    </dgm:pt>
    <dgm:pt modelId="{80702A6C-41DC-4A2C-A2B5-416E16F44AEA}" type="parTrans" cxnId="{671AD4CC-BCE4-4CC0-B229-AA9EFFD59910}">
      <dgm:prSet/>
      <dgm:spPr/>
      <dgm:t>
        <a:bodyPr/>
        <a:lstStyle/>
        <a:p>
          <a:endParaRPr lang="en-US"/>
        </a:p>
      </dgm:t>
    </dgm:pt>
    <dgm:pt modelId="{BF8F93E2-19C1-48C4-B885-D54A6EE8A439}" type="sibTrans" cxnId="{671AD4CC-BCE4-4CC0-B229-AA9EFFD59910}">
      <dgm:prSet/>
      <dgm:spPr/>
      <dgm:t>
        <a:bodyPr/>
        <a:lstStyle/>
        <a:p>
          <a:endParaRPr lang="en-US"/>
        </a:p>
      </dgm:t>
    </dgm:pt>
    <dgm:pt modelId="{C2F5338B-233E-4B63-A2E8-C689C8462A9D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Foreign goods that have undergone processing altering their origin from foreign to domestic (therefore exports of domestic goods)</a:t>
          </a:r>
        </a:p>
      </dgm:t>
    </dgm:pt>
    <dgm:pt modelId="{14CFC206-7862-471F-951F-E1C66958A7EF}" type="parTrans" cxnId="{21A0862A-367A-4ACD-8941-027D793BD10B}">
      <dgm:prSet/>
      <dgm:spPr/>
      <dgm:t>
        <a:bodyPr/>
        <a:lstStyle/>
        <a:p>
          <a:endParaRPr lang="en-US"/>
        </a:p>
      </dgm:t>
    </dgm:pt>
    <dgm:pt modelId="{C863BE2B-8795-4A5B-8C6A-894DD33F224A}" type="sibTrans" cxnId="{21A0862A-367A-4ACD-8941-027D793BD10B}">
      <dgm:prSet/>
      <dgm:spPr/>
      <dgm:t>
        <a:bodyPr/>
        <a:lstStyle/>
        <a:p>
          <a:endParaRPr lang="en-US"/>
        </a:p>
      </dgm:t>
    </dgm:pt>
    <dgm:pt modelId="{698328D1-B7B0-4C22-B723-4108A30D058B}" type="pres">
      <dgm:prSet presAssocID="{29C68F3F-883E-40B1-9B46-874EF3788441}" presName="linear" presStyleCnt="0">
        <dgm:presLayoutVars>
          <dgm:animLvl val="lvl"/>
          <dgm:resizeHandles val="exact"/>
        </dgm:presLayoutVars>
      </dgm:prSet>
      <dgm:spPr/>
    </dgm:pt>
    <dgm:pt modelId="{865C39C7-CC98-4F9B-B4EF-D3E5ED2395A8}" type="pres">
      <dgm:prSet presAssocID="{71C56B76-478F-4E50-93EA-C4DBA4C01C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C389E6-AC1C-484D-9036-81FF237C9CC1}" type="pres">
      <dgm:prSet presAssocID="{71C56B76-478F-4E50-93EA-C4DBA4C01CCA}" presName="childText" presStyleLbl="revTx" presStyleIdx="0" presStyleCnt="2">
        <dgm:presLayoutVars>
          <dgm:bulletEnabled val="1"/>
        </dgm:presLayoutVars>
      </dgm:prSet>
      <dgm:spPr/>
    </dgm:pt>
    <dgm:pt modelId="{CD57C5A8-7E5E-4F84-9E89-4FC8CB60DB20}" type="pres">
      <dgm:prSet presAssocID="{645EC6C0-84D9-4F36-85EE-B59A95A6C6F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ADC26FA-9D48-480B-854B-0BE25E3A8506}" type="pres">
      <dgm:prSet presAssocID="{645EC6C0-84D9-4F36-85EE-B59A95A6C6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1BB0C04-954B-4152-A729-4A7E16770D11}" srcId="{645EC6C0-84D9-4F36-85EE-B59A95A6C6F1}" destId="{B7ED3C88-F1B0-4306-B5AC-F89364C6DD19}" srcOrd="0" destOrd="0" parTransId="{1504F4F9-2B80-46FF-8550-17E1B25522D9}" sibTransId="{1E97A669-3658-42D6-8F01-5B23C11EB177}"/>
    <dgm:cxn modelId="{F48B0023-FE5E-4902-A783-ACA864CB68C9}" type="presOf" srcId="{748380C6-F549-4621-A50A-F21E77624F49}" destId="{14C389E6-AC1C-484D-9036-81FF237C9CC1}" srcOrd="0" destOrd="0" presId="urn:microsoft.com/office/officeart/2005/8/layout/vList2"/>
    <dgm:cxn modelId="{C9642527-668B-46DE-A61E-8C8E3012881A}" srcId="{71C56B76-478F-4E50-93EA-C4DBA4C01CCA}" destId="{67F5D01A-AE88-46F6-A713-066244834347}" srcOrd="1" destOrd="0" parTransId="{140FABB3-D026-4590-AAFA-87C9582B14F8}" sibTransId="{C22E5E40-24F7-49EC-902A-1DC1151E025C}"/>
    <dgm:cxn modelId="{21A0862A-367A-4ACD-8941-027D793BD10B}" srcId="{E6792518-EC05-4042-972D-78A60615427D}" destId="{C2F5338B-233E-4B63-A2E8-C689C8462A9D}" srcOrd="1" destOrd="0" parTransId="{14CFC206-7862-471F-951F-E1C66958A7EF}" sibTransId="{C863BE2B-8795-4A5B-8C6A-894DD33F224A}"/>
    <dgm:cxn modelId="{99612A3F-5C99-47D0-A9BA-20CEA23E39CD}" type="presOf" srcId="{C2F5338B-233E-4B63-A2E8-C689C8462A9D}" destId="{8ADC26FA-9D48-480B-854B-0BE25E3A8506}" srcOrd="0" destOrd="3" presId="urn:microsoft.com/office/officeart/2005/8/layout/vList2"/>
    <dgm:cxn modelId="{46C7196C-00F2-4494-91EC-A9FFDF12630B}" type="presOf" srcId="{67F5D01A-AE88-46F6-A713-066244834347}" destId="{14C389E6-AC1C-484D-9036-81FF237C9CC1}" srcOrd="0" destOrd="1" presId="urn:microsoft.com/office/officeart/2005/8/layout/vList2"/>
    <dgm:cxn modelId="{73BC2E50-176C-45DA-ABF8-AAAB2E13E99A}" type="presOf" srcId="{FB5440CB-2007-4D9A-878F-67E0BE122F41}" destId="{14C389E6-AC1C-484D-9036-81FF237C9CC1}" srcOrd="0" destOrd="2" presId="urn:microsoft.com/office/officeart/2005/8/layout/vList2"/>
    <dgm:cxn modelId="{A5451D53-D623-456C-919C-57DDFAE984AE}" type="presOf" srcId="{AB3AAA79-BE3D-4E3B-91A7-DB63154EEBD6}" destId="{14C389E6-AC1C-484D-9036-81FF237C9CC1}" srcOrd="0" destOrd="3" presId="urn:microsoft.com/office/officeart/2005/8/layout/vList2"/>
    <dgm:cxn modelId="{80D5C177-4D89-4EB2-9E57-2825887BC9D4}" type="presOf" srcId="{8709AAFD-9E16-45A1-B24A-DC1BB2256DB8}" destId="{8ADC26FA-9D48-480B-854B-0BE25E3A8506}" srcOrd="0" destOrd="2" presId="urn:microsoft.com/office/officeart/2005/8/layout/vList2"/>
    <dgm:cxn modelId="{F9FB1581-91ED-4589-973A-980D362A1C14}" srcId="{645EC6C0-84D9-4F36-85EE-B59A95A6C6F1}" destId="{E6792518-EC05-4042-972D-78A60615427D}" srcOrd="1" destOrd="0" parTransId="{9B6C27D1-F8EC-4A0C-B104-102219B8C6E8}" sibTransId="{A83DEC67-8BDB-4710-960E-9FD3BC2EAB1F}"/>
    <dgm:cxn modelId="{B1C4DA82-0DA2-487F-9DC4-0BCEF7F495C4}" type="presOf" srcId="{645EC6C0-84D9-4F36-85EE-B59A95A6C6F1}" destId="{CD57C5A8-7E5E-4F84-9E89-4FC8CB60DB20}" srcOrd="0" destOrd="0" presId="urn:microsoft.com/office/officeart/2005/8/layout/vList2"/>
    <dgm:cxn modelId="{743F2498-D2A3-4816-99C5-6A23E6C6A84D}" srcId="{29C68F3F-883E-40B1-9B46-874EF3788441}" destId="{71C56B76-478F-4E50-93EA-C4DBA4C01CCA}" srcOrd="0" destOrd="0" parTransId="{862149F2-DD55-4A0F-BB5C-244152CCE673}" sibTransId="{7149F531-88D3-4062-B079-B68204EB836B}"/>
    <dgm:cxn modelId="{CF831FA8-2A8E-4855-BCE8-4B9B9E2D9D7E}" srcId="{71C56B76-478F-4E50-93EA-C4DBA4C01CCA}" destId="{748380C6-F549-4621-A50A-F21E77624F49}" srcOrd="0" destOrd="0" parTransId="{898886C4-8B6D-4A3B-A336-6080FD7552C1}" sibTransId="{ED4A1302-D3BE-453C-8DE9-30AA2013BCD3}"/>
    <dgm:cxn modelId="{EFCBECB5-0700-4FA8-8CB9-1D8A3D171ADF}" srcId="{67F5D01A-AE88-46F6-A713-066244834347}" destId="{AB3AAA79-BE3D-4E3B-91A7-DB63154EEBD6}" srcOrd="1" destOrd="0" parTransId="{64439AE4-3AB6-4900-BA25-1170D8A3696D}" sibTransId="{429FE63B-A54E-493F-8AEB-334C03873C57}"/>
    <dgm:cxn modelId="{671AD4CC-BCE4-4CC0-B229-AA9EFFD59910}" srcId="{E6792518-EC05-4042-972D-78A60615427D}" destId="{8709AAFD-9E16-45A1-B24A-DC1BB2256DB8}" srcOrd="0" destOrd="0" parTransId="{80702A6C-41DC-4A2C-A2B5-416E16F44AEA}" sibTransId="{BF8F93E2-19C1-48C4-B885-D54A6EE8A439}"/>
    <dgm:cxn modelId="{C140DBD2-B97F-42F0-A415-CB09A0E711A0}" type="presOf" srcId="{29C68F3F-883E-40B1-9B46-874EF3788441}" destId="{698328D1-B7B0-4C22-B723-4108A30D058B}" srcOrd="0" destOrd="0" presId="urn:microsoft.com/office/officeart/2005/8/layout/vList2"/>
    <dgm:cxn modelId="{9FA1FAD8-5788-4916-B56A-31DAE952E30F}" type="presOf" srcId="{71C56B76-478F-4E50-93EA-C4DBA4C01CCA}" destId="{865C39C7-CC98-4F9B-B4EF-D3E5ED2395A8}" srcOrd="0" destOrd="0" presId="urn:microsoft.com/office/officeart/2005/8/layout/vList2"/>
    <dgm:cxn modelId="{D5D7BCD9-86CE-46B6-88FE-48F400C1B49D}" type="presOf" srcId="{B7ED3C88-F1B0-4306-B5AC-F89364C6DD19}" destId="{8ADC26FA-9D48-480B-854B-0BE25E3A8506}" srcOrd="0" destOrd="0" presId="urn:microsoft.com/office/officeart/2005/8/layout/vList2"/>
    <dgm:cxn modelId="{212422E4-D633-4F91-A406-8561C9B43C9F}" type="presOf" srcId="{E6792518-EC05-4042-972D-78A60615427D}" destId="{8ADC26FA-9D48-480B-854B-0BE25E3A8506}" srcOrd="0" destOrd="1" presId="urn:microsoft.com/office/officeart/2005/8/layout/vList2"/>
    <dgm:cxn modelId="{9E694BF0-3092-4F9D-A047-92E69DCC4081}" srcId="{29C68F3F-883E-40B1-9B46-874EF3788441}" destId="{645EC6C0-84D9-4F36-85EE-B59A95A6C6F1}" srcOrd="1" destOrd="0" parTransId="{A17908F8-C5BE-4D3F-8666-62FF6B9F1E43}" sibTransId="{447D94DA-B3E1-4F13-B726-5187A3646ECB}"/>
    <dgm:cxn modelId="{07D6BEF7-DA10-465B-8251-88E1802B8770}" srcId="{67F5D01A-AE88-46F6-A713-066244834347}" destId="{FB5440CB-2007-4D9A-878F-67E0BE122F41}" srcOrd="0" destOrd="0" parTransId="{D3FD856F-C888-44F6-A754-A8926B86928B}" sibTransId="{5A769D17-5E2D-475B-8C55-21874888ED0C}"/>
    <dgm:cxn modelId="{B4F80D38-B52F-40B9-A6A6-644392F22E2A}" type="presParOf" srcId="{698328D1-B7B0-4C22-B723-4108A30D058B}" destId="{865C39C7-CC98-4F9B-B4EF-D3E5ED2395A8}" srcOrd="0" destOrd="0" presId="urn:microsoft.com/office/officeart/2005/8/layout/vList2"/>
    <dgm:cxn modelId="{BF63E1D1-62E3-4777-918F-5218EF302CB7}" type="presParOf" srcId="{698328D1-B7B0-4C22-B723-4108A30D058B}" destId="{14C389E6-AC1C-484D-9036-81FF237C9CC1}" srcOrd="1" destOrd="0" presId="urn:microsoft.com/office/officeart/2005/8/layout/vList2"/>
    <dgm:cxn modelId="{6E41E533-62ED-4F48-8EF7-F3D16381279C}" type="presParOf" srcId="{698328D1-B7B0-4C22-B723-4108A30D058B}" destId="{CD57C5A8-7E5E-4F84-9E89-4FC8CB60DB20}" srcOrd="2" destOrd="0" presId="urn:microsoft.com/office/officeart/2005/8/layout/vList2"/>
    <dgm:cxn modelId="{3986C02A-AF1F-4AEF-95AA-08E52320945F}" type="presParOf" srcId="{698328D1-B7B0-4C22-B723-4108A30D058B}" destId="{8ADC26FA-9D48-480B-854B-0BE25E3A850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14BC5C-EE11-4B81-8E0E-7D2542D7A7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C286A1-7E2D-48E9-9270-005AED390818}">
      <dgm:prSet/>
      <dgm:spPr/>
      <dgm:t>
        <a:bodyPr/>
        <a:lstStyle/>
        <a:p>
          <a:r>
            <a:rPr lang="en-US"/>
            <a:t>Non-observed trade: trade flows that should be captured but may not be for various reasons.</a:t>
          </a:r>
        </a:p>
      </dgm:t>
    </dgm:pt>
    <dgm:pt modelId="{63DE8713-F870-4EEE-92BD-A58781E9E33A}" type="parTrans" cxnId="{C7C5CBC3-389C-458E-814F-97EE44CCD413}">
      <dgm:prSet/>
      <dgm:spPr/>
      <dgm:t>
        <a:bodyPr/>
        <a:lstStyle/>
        <a:p>
          <a:endParaRPr lang="en-US"/>
        </a:p>
      </dgm:t>
    </dgm:pt>
    <dgm:pt modelId="{759ECA79-4F96-48C7-B476-A67689505D1A}" type="sibTrans" cxnId="{C7C5CBC3-389C-458E-814F-97EE44CCD413}">
      <dgm:prSet/>
      <dgm:spPr/>
      <dgm:t>
        <a:bodyPr/>
        <a:lstStyle/>
        <a:p>
          <a:endParaRPr lang="en-US"/>
        </a:p>
      </dgm:t>
    </dgm:pt>
    <dgm:pt modelId="{CCDF0BAE-69CB-4A72-9CD6-CABE7415E8DC}">
      <dgm:prSet/>
      <dgm:spPr/>
      <dgm:t>
        <a:bodyPr/>
        <a:lstStyle/>
        <a:p>
          <a:r>
            <a:rPr lang="en-US"/>
            <a:t>Movements of legal goods carried out informally (informal cross-border trade).</a:t>
          </a:r>
        </a:p>
      </dgm:t>
    </dgm:pt>
    <dgm:pt modelId="{2C27E313-825E-410C-BABA-6785F544E55F}" type="parTrans" cxnId="{A0CFCBAB-DFB2-4DAE-AF61-BC65DACE2303}">
      <dgm:prSet/>
      <dgm:spPr/>
      <dgm:t>
        <a:bodyPr/>
        <a:lstStyle/>
        <a:p>
          <a:endParaRPr lang="en-US"/>
        </a:p>
      </dgm:t>
    </dgm:pt>
    <dgm:pt modelId="{ED742B6E-4854-47E8-98B4-74590BFAF900}" type="sibTrans" cxnId="{A0CFCBAB-DFB2-4DAE-AF61-BC65DACE2303}">
      <dgm:prSet/>
      <dgm:spPr/>
      <dgm:t>
        <a:bodyPr/>
        <a:lstStyle/>
        <a:p>
          <a:endParaRPr lang="en-US"/>
        </a:p>
      </dgm:t>
    </dgm:pt>
    <dgm:pt modelId="{96DF3E14-0EDE-48AC-82A2-A19647FD4B5A}">
      <dgm:prSet/>
      <dgm:spPr/>
      <dgm:t>
        <a:bodyPr/>
        <a:lstStyle/>
        <a:p>
          <a:r>
            <a:rPr lang="en-US"/>
            <a:t>Goods that should be recorded based on the change of ownership.</a:t>
          </a:r>
        </a:p>
      </dgm:t>
    </dgm:pt>
    <dgm:pt modelId="{FC41D39C-6F87-4CD6-90CE-3C89EF403EE7}" type="parTrans" cxnId="{83772ED2-EEE0-4971-9F9B-7CEB8D180C99}">
      <dgm:prSet/>
      <dgm:spPr/>
      <dgm:t>
        <a:bodyPr/>
        <a:lstStyle/>
        <a:p>
          <a:endParaRPr lang="en-US"/>
        </a:p>
      </dgm:t>
    </dgm:pt>
    <dgm:pt modelId="{B47ED9E6-9F2F-4322-8355-592615890731}" type="sibTrans" cxnId="{83772ED2-EEE0-4971-9F9B-7CEB8D180C99}">
      <dgm:prSet/>
      <dgm:spPr/>
      <dgm:t>
        <a:bodyPr/>
        <a:lstStyle/>
        <a:p>
          <a:endParaRPr lang="en-US"/>
        </a:p>
      </dgm:t>
    </dgm:pt>
    <dgm:pt modelId="{2E04D3DB-33AC-415F-8402-D8DAF14C3B9C}">
      <dgm:prSet/>
      <dgm:spPr/>
      <dgm:t>
        <a:bodyPr/>
        <a:lstStyle/>
        <a:p>
          <a:r>
            <a:rPr lang="en-US"/>
            <a:t>Trade that falls below the customs or statistical threshold.</a:t>
          </a:r>
        </a:p>
      </dgm:t>
    </dgm:pt>
    <dgm:pt modelId="{0BFB76B5-0903-4242-9085-511906E35DE4}" type="parTrans" cxnId="{76083957-81FB-4A62-97E6-D73E512C619D}">
      <dgm:prSet/>
      <dgm:spPr/>
      <dgm:t>
        <a:bodyPr/>
        <a:lstStyle/>
        <a:p>
          <a:endParaRPr lang="en-US"/>
        </a:p>
      </dgm:t>
    </dgm:pt>
    <dgm:pt modelId="{8AA1DA2B-023F-47F2-AB24-1B33CFD17981}" type="sibTrans" cxnId="{76083957-81FB-4A62-97E6-D73E512C619D}">
      <dgm:prSet/>
      <dgm:spPr/>
      <dgm:t>
        <a:bodyPr/>
        <a:lstStyle/>
        <a:p>
          <a:endParaRPr lang="en-US"/>
        </a:p>
      </dgm:t>
    </dgm:pt>
    <dgm:pt modelId="{A777D2F6-F0CD-4330-BFD7-D92B9D8D25A1}">
      <dgm:prSet/>
      <dgm:spPr/>
      <dgm:t>
        <a:bodyPr/>
        <a:lstStyle/>
        <a:p>
          <a:r>
            <a:rPr lang="en-US"/>
            <a:t>Trade at non-digitized borders.</a:t>
          </a:r>
        </a:p>
      </dgm:t>
    </dgm:pt>
    <dgm:pt modelId="{5B529319-1090-4696-AA49-A39A69253EAC}" type="parTrans" cxnId="{2049BAA7-D5B8-4E49-8125-AB935C004BA6}">
      <dgm:prSet/>
      <dgm:spPr/>
      <dgm:t>
        <a:bodyPr/>
        <a:lstStyle/>
        <a:p>
          <a:endParaRPr lang="en-US"/>
        </a:p>
      </dgm:t>
    </dgm:pt>
    <dgm:pt modelId="{1BE686E7-AB3B-449B-8154-DE09A4E9B944}" type="sibTrans" cxnId="{2049BAA7-D5B8-4E49-8125-AB935C004BA6}">
      <dgm:prSet/>
      <dgm:spPr/>
      <dgm:t>
        <a:bodyPr/>
        <a:lstStyle/>
        <a:p>
          <a:endParaRPr lang="en-US"/>
        </a:p>
      </dgm:t>
    </dgm:pt>
    <dgm:pt modelId="{5C303808-87A2-4D3B-B08D-64D6883895E3}">
      <dgm:prSet/>
      <dgm:spPr/>
      <dgm:t>
        <a:bodyPr/>
        <a:lstStyle/>
        <a:p>
          <a:r>
            <a:rPr lang="en-US"/>
            <a:t>Countries are </a:t>
          </a:r>
          <a:r>
            <a:rPr lang="en-US" b="1"/>
            <a:t>encouraged</a:t>
          </a:r>
          <a:r>
            <a:rPr lang="en-US"/>
            <a:t> to estimate and include these flows if economically significant.</a:t>
          </a:r>
        </a:p>
      </dgm:t>
    </dgm:pt>
    <dgm:pt modelId="{03ABC63C-DBD5-4F0A-86F7-43F33216BDF0}" type="parTrans" cxnId="{EA43E62C-7098-4D04-899E-EC5E3338E456}">
      <dgm:prSet/>
      <dgm:spPr/>
      <dgm:t>
        <a:bodyPr/>
        <a:lstStyle/>
        <a:p>
          <a:endParaRPr lang="en-US"/>
        </a:p>
      </dgm:t>
    </dgm:pt>
    <dgm:pt modelId="{9EE9F925-F4B8-4279-9056-0791E9E817B6}" type="sibTrans" cxnId="{EA43E62C-7098-4D04-899E-EC5E3338E456}">
      <dgm:prSet/>
      <dgm:spPr/>
      <dgm:t>
        <a:bodyPr/>
        <a:lstStyle/>
        <a:p>
          <a:endParaRPr lang="en-US"/>
        </a:p>
      </dgm:t>
    </dgm:pt>
    <dgm:pt modelId="{3BD94595-7E1B-453D-9FB2-2191D72F70FF}">
      <dgm:prSet/>
      <dgm:spPr/>
      <dgm:t>
        <a:bodyPr/>
        <a:lstStyle/>
        <a:p>
          <a:r>
            <a:rPr lang="en-US"/>
            <a:t>Countries are </a:t>
          </a:r>
          <a:r>
            <a:rPr lang="en-US" b="1"/>
            <a:t>encouraged</a:t>
          </a:r>
          <a:r>
            <a:rPr lang="en-US"/>
            <a:t> to progressively develop their data collection and/or estimation procedures and to collaborate with BOP compilers to ensure data consistency.</a:t>
          </a:r>
        </a:p>
      </dgm:t>
    </dgm:pt>
    <dgm:pt modelId="{64CA15B4-C3CF-498E-BB28-E86EDB714BF0}" type="parTrans" cxnId="{E7E6885F-D24B-481D-B28C-D4ECE279C1F9}">
      <dgm:prSet/>
      <dgm:spPr/>
      <dgm:t>
        <a:bodyPr/>
        <a:lstStyle/>
        <a:p>
          <a:endParaRPr lang="en-US"/>
        </a:p>
      </dgm:t>
    </dgm:pt>
    <dgm:pt modelId="{B58E2863-566E-4F65-9EE6-38C3F162A3D1}" type="sibTrans" cxnId="{E7E6885F-D24B-481D-B28C-D4ECE279C1F9}">
      <dgm:prSet/>
      <dgm:spPr/>
      <dgm:t>
        <a:bodyPr/>
        <a:lstStyle/>
        <a:p>
          <a:endParaRPr lang="en-US"/>
        </a:p>
      </dgm:t>
    </dgm:pt>
    <dgm:pt modelId="{2C9FC287-1AF2-4BBB-95F3-9DB0D99445BE}">
      <dgm:prSet/>
      <dgm:spPr/>
      <dgm:t>
        <a:bodyPr/>
        <a:lstStyle/>
        <a:p>
          <a:r>
            <a:rPr lang="en-US"/>
            <a:t>May not always be feasible to capture comprehensive details.</a:t>
          </a:r>
        </a:p>
      </dgm:t>
    </dgm:pt>
    <dgm:pt modelId="{6D3F03CC-51A8-459E-8E45-9A8AF6D041DA}" type="parTrans" cxnId="{76ED8BD4-7CA4-44FC-A4CD-9554EC886EC1}">
      <dgm:prSet/>
      <dgm:spPr/>
      <dgm:t>
        <a:bodyPr/>
        <a:lstStyle/>
        <a:p>
          <a:endParaRPr lang="en-US"/>
        </a:p>
      </dgm:t>
    </dgm:pt>
    <dgm:pt modelId="{B99CFA06-1497-44F7-87C4-D7A6AA11A503}" type="sibTrans" cxnId="{76ED8BD4-7CA4-44FC-A4CD-9554EC886EC1}">
      <dgm:prSet/>
      <dgm:spPr/>
      <dgm:t>
        <a:bodyPr/>
        <a:lstStyle/>
        <a:p>
          <a:endParaRPr lang="en-US"/>
        </a:p>
      </dgm:t>
    </dgm:pt>
    <dgm:pt modelId="{67A58899-3EF6-4E27-A964-D98490F6D8B5}">
      <dgm:prSet/>
      <dgm:spPr/>
      <dgm:t>
        <a:bodyPr/>
        <a:lstStyle/>
        <a:p>
          <a:r>
            <a:rPr lang="en-US"/>
            <a:t>It is acceptable to report total exports and imports without a detailed breakdown. </a:t>
          </a:r>
        </a:p>
      </dgm:t>
    </dgm:pt>
    <dgm:pt modelId="{99EBC892-483B-4B88-A60D-2764813B2CA0}" type="parTrans" cxnId="{6013824B-A4D6-43A2-AB8A-5647C7AF8802}">
      <dgm:prSet/>
      <dgm:spPr/>
      <dgm:t>
        <a:bodyPr/>
        <a:lstStyle/>
        <a:p>
          <a:endParaRPr lang="en-US"/>
        </a:p>
      </dgm:t>
    </dgm:pt>
    <dgm:pt modelId="{E4132EBC-2E91-4279-BFD5-FCE0E87E8434}" type="sibTrans" cxnId="{6013824B-A4D6-43A2-AB8A-5647C7AF8802}">
      <dgm:prSet/>
      <dgm:spPr/>
      <dgm:t>
        <a:bodyPr/>
        <a:lstStyle/>
        <a:p>
          <a:endParaRPr lang="en-US"/>
        </a:p>
      </dgm:t>
    </dgm:pt>
    <dgm:pt modelId="{00F7FE63-942D-4A66-98F8-FA9521E39563}" type="pres">
      <dgm:prSet presAssocID="{7214BC5C-EE11-4B81-8E0E-7D2542D7A779}" presName="linear" presStyleCnt="0">
        <dgm:presLayoutVars>
          <dgm:animLvl val="lvl"/>
          <dgm:resizeHandles val="exact"/>
        </dgm:presLayoutVars>
      </dgm:prSet>
      <dgm:spPr/>
    </dgm:pt>
    <dgm:pt modelId="{49E1348D-6914-4C72-B052-724181884E36}" type="pres">
      <dgm:prSet presAssocID="{DAC286A1-7E2D-48E9-9270-005AED3908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5719B9-E2C1-4F72-B4F1-1A1EDEA55330}" type="pres">
      <dgm:prSet presAssocID="{DAC286A1-7E2D-48E9-9270-005AED390818}" presName="childText" presStyleLbl="revTx" presStyleIdx="0" presStyleCnt="2">
        <dgm:presLayoutVars>
          <dgm:bulletEnabled val="1"/>
        </dgm:presLayoutVars>
      </dgm:prSet>
      <dgm:spPr/>
    </dgm:pt>
    <dgm:pt modelId="{93B1B94A-EF3F-4C0F-8B40-4AF6B6F7E35F}" type="pres">
      <dgm:prSet presAssocID="{5C303808-87A2-4D3B-B08D-64D6883895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961F27-E288-4400-8EF2-9986ACEC4BB0}" type="pres">
      <dgm:prSet presAssocID="{9EE9F925-F4B8-4279-9056-0791E9E817B6}" presName="spacer" presStyleCnt="0"/>
      <dgm:spPr/>
    </dgm:pt>
    <dgm:pt modelId="{0B3C2146-842C-4A7A-AABC-2105C6A879F2}" type="pres">
      <dgm:prSet presAssocID="{3BD94595-7E1B-453D-9FB2-2191D72F70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4DC7D9-FF1F-4EF2-A8D1-349B2D5228AA}" type="pres">
      <dgm:prSet presAssocID="{3BD94595-7E1B-453D-9FB2-2191D72F70F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287590C-3AF5-4995-8A69-C9145B7AAA52}" type="presOf" srcId="{96DF3E14-0EDE-48AC-82A2-A19647FD4B5A}" destId="{355719B9-E2C1-4F72-B4F1-1A1EDEA55330}" srcOrd="0" destOrd="1" presId="urn:microsoft.com/office/officeart/2005/8/layout/vList2"/>
    <dgm:cxn modelId="{2599E320-44D8-4C11-827E-8146F191D820}" type="presOf" srcId="{2C9FC287-1AF2-4BBB-95F3-9DB0D99445BE}" destId="{8A4DC7D9-FF1F-4EF2-A8D1-349B2D5228AA}" srcOrd="0" destOrd="0" presId="urn:microsoft.com/office/officeart/2005/8/layout/vList2"/>
    <dgm:cxn modelId="{B08BB826-A6F3-4766-AEA5-20824E56326E}" type="presOf" srcId="{5C303808-87A2-4D3B-B08D-64D6883895E3}" destId="{93B1B94A-EF3F-4C0F-8B40-4AF6B6F7E35F}" srcOrd="0" destOrd="0" presId="urn:microsoft.com/office/officeart/2005/8/layout/vList2"/>
    <dgm:cxn modelId="{6B4FC728-0E19-4C66-90DE-CD447AACC293}" type="presOf" srcId="{3BD94595-7E1B-453D-9FB2-2191D72F70FF}" destId="{0B3C2146-842C-4A7A-AABC-2105C6A879F2}" srcOrd="0" destOrd="0" presId="urn:microsoft.com/office/officeart/2005/8/layout/vList2"/>
    <dgm:cxn modelId="{EA43E62C-7098-4D04-899E-EC5E3338E456}" srcId="{7214BC5C-EE11-4B81-8E0E-7D2542D7A779}" destId="{5C303808-87A2-4D3B-B08D-64D6883895E3}" srcOrd="1" destOrd="0" parTransId="{03ABC63C-DBD5-4F0A-86F7-43F33216BDF0}" sibTransId="{9EE9F925-F4B8-4279-9056-0791E9E817B6}"/>
    <dgm:cxn modelId="{E7E6885F-D24B-481D-B28C-D4ECE279C1F9}" srcId="{7214BC5C-EE11-4B81-8E0E-7D2542D7A779}" destId="{3BD94595-7E1B-453D-9FB2-2191D72F70FF}" srcOrd="2" destOrd="0" parTransId="{64CA15B4-C3CF-498E-BB28-E86EDB714BF0}" sibTransId="{B58E2863-566E-4F65-9EE6-38C3F162A3D1}"/>
    <dgm:cxn modelId="{E202AF61-8CF5-4F4F-BF75-84C16B39B48B}" type="presOf" srcId="{DAC286A1-7E2D-48E9-9270-005AED390818}" destId="{49E1348D-6914-4C72-B052-724181884E36}" srcOrd="0" destOrd="0" presId="urn:microsoft.com/office/officeart/2005/8/layout/vList2"/>
    <dgm:cxn modelId="{4FC45669-86A5-422C-A4AD-85517F96A1E3}" type="presOf" srcId="{A777D2F6-F0CD-4330-BFD7-D92B9D8D25A1}" destId="{355719B9-E2C1-4F72-B4F1-1A1EDEA55330}" srcOrd="0" destOrd="3" presId="urn:microsoft.com/office/officeart/2005/8/layout/vList2"/>
    <dgm:cxn modelId="{6013824B-A4D6-43A2-AB8A-5647C7AF8802}" srcId="{3BD94595-7E1B-453D-9FB2-2191D72F70FF}" destId="{67A58899-3EF6-4E27-A964-D98490F6D8B5}" srcOrd="1" destOrd="0" parTransId="{99EBC892-483B-4B88-A60D-2764813B2CA0}" sibTransId="{E4132EBC-2E91-4279-BFD5-FCE0E87E8434}"/>
    <dgm:cxn modelId="{EF8AE175-B404-47DD-A2BF-3C3309D52E02}" type="presOf" srcId="{CCDF0BAE-69CB-4A72-9CD6-CABE7415E8DC}" destId="{355719B9-E2C1-4F72-B4F1-1A1EDEA55330}" srcOrd="0" destOrd="0" presId="urn:microsoft.com/office/officeart/2005/8/layout/vList2"/>
    <dgm:cxn modelId="{76083957-81FB-4A62-97E6-D73E512C619D}" srcId="{DAC286A1-7E2D-48E9-9270-005AED390818}" destId="{2E04D3DB-33AC-415F-8402-D8DAF14C3B9C}" srcOrd="2" destOrd="0" parTransId="{0BFB76B5-0903-4242-9085-511906E35DE4}" sibTransId="{8AA1DA2B-023F-47F2-AB24-1B33CFD17981}"/>
    <dgm:cxn modelId="{23DF9483-24E5-4731-9566-8DD44EA955FE}" type="presOf" srcId="{67A58899-3EF6-4E27-A964-D98490F6D8B5}" destId="{8A4DC7D9-FF1F-4EF2-A8D1-349B2D5228AA}" srcOrd="0" destOrd="1" presId="urn:microsoft.com/office/officeart/2005/8/layout/vList2"/>
    <dgm:cxn modelId="{2049BAA7-D5B8-4E49-8125-AB935C004BA6}" srcId="{DAC286A1-7E2D-48E9-9270-005AED390818}" destId="{A777D2F6-F0CD-4330-BFD7-D92B9D8D25A1}" srcOrd="3" destOrd="0" parTransId="{5B529319-1090-4696-AA49-A39A69253EAC}" sibTransId="{1BE686E7-AB3B-449B-8154-DE09A4E9B944}"/>
    <dgm:cxn modelId="{A0CFCBAB-DFB2-4DAE-AF61-BC65DACE2303}" srcId="{DAC286A1-7E2D-48E9-9270-005AED390818}" destId="{CCDF0BAE-69CB-4A72-9CD6-CABE7415E8DC}" srcOrd="0" destOrd="0" parTransId="{2C27E313-825E-410C-BABA-6785F544E55F}" sibTransId="{ED742B6E-4854-47E8-98B4-74590BFAF900}"/>
    <dgm:cxn modelId="{C7C5CBC3-389C-458E-814F-97EE44CCD413}" srcId="{7214BC5C-EE11-4B81-8E0E-7D2542D7A779}" destId="{DAC286A1-7E2D-48E9-9270-005AED390818}" srcOrd="0" destOrd="0" parTransId="{63DE8713-F870-4EEE-92BD-A58781E9E33A}" sibTransId="{759ECA79-4F96-48C7-B476-A67689505D1A}"/>
    <dgm:cxn modelId="{83772ED2-EEE0-4971-9F9B-7CEB8D180C99}" srcId="{DAC286A1-7E2D-48E9-9270-005AED390818}" destId="{96DF3E14-0EDE-48AC-82A2-A19647FD4B5A}" srcOrd="1" destOrd="0" parTransId="{FC41D39C-6F87-4CD6-90CE-3C89EF403EE7}" sibTransId="{B47ED9E6-9F2F-4322-8355-592615890731}"/>
    <dgm:cxn modelId="{FB363FD2-711D-4750-86C5-1C452102F8EC}" type="presOf" srcId="{7214BC5C-EE11-4B81-8E0E-7D2542D7A779}" destId="{00F7FE63-942D-4A66-98F8-FA9521E39563}" srcOrd="0" destOrd="0" presId="urn:microsoft.com/office/officeart/2005/8/layout/vList2"/>
    <dgm:cxn modelId="{76ED8BD4-7CA4-44FC-A4CD-9554EC886EC1}" srcId="{3BD94595-7E1B-453D-9FB2-2191D72F70FF}" destId="{2C9FC287-1AF2-4BBB-95F3-9DB0D99445BE}" srcOrd="0" destOrd="0" parTransId="{6D3F03CC-51A8-459E-8E45-9A8AF6D041DA}" sibTransId="{B99CFA06-1497-44F7-87C4-D7A6AA11A503}"/>
    <dgm:cxn modelId="{AF6FA6F4-B563-431C-8A5E-7E29EA5168EC}" type="presOf" srcId="{2E04D3DB-33AC-415F-8402-D8DAF14C3B9C}" destId="{355719B9-E2C1-4F72-B4F1-1A1EDEA55330}" srcOrd="0" destOrd="2" presId="urn:microsoft.com/office/officeart/2005/8/layout/vList2"/>
    <dgm:cxn modelId="{5BCA490A-0EA1-4E57-A1F4-D2CF380BC826}" type="presParOf" srcId="{00F7FE63-942D-4A66-98F8-FA9521E39563}" destId="{49E1348D-6914-4C72-B052-724181884E36}" srcOrd="0" destOrd="0" presId="urn:microsoft.com/office/officeart/2005/8/layout/vList2"/>
    <dgm:cxn modelId="{388134AF-F1DB-4D15-B0AB-0EF25FBA19E5}" type="presParOf" srcId="{00F7FE63-942D-4A66-98F8-FA9521E39563}" destId="{355719B9-E2C1-4F72-B4F1-1A1EDEA55330}" srcOrd="1" destOrd="0" presId="urn:microsoft.com/office/officeart/2005/8/layout/vList2"/>
    <dgm:cxn modelId="{D2C96B1E-33DF-491C-9CD2-77B03D2AC520}" type="presParOf" srcId="{00F7FE63-942D-4A66-98F8-FA9521E39563}" destId="{93B1B94A-EF3F-4C0F-8B40-4AF6B6F7E35F}" srcOrd="2" destOrd="0" presId="urn:microsoft.com/office/officeart/2005/8/layout/vList2"/>
    <dgm:cxn modelId="{E3373B25-2F39-4065-BF06-5136C70FCE48}" type="presParOf" srcId="{00F7FE63-942D-4A66-98F8-FA9521E39563}" destId="{BC961F27-E288-4400-8EF2-9986ACEC4BB0}" srcOrd="3" destOrd="0" presId="urn:microsoft.com/office/officeart/2005/8/layout/vList2"/>
    <dgm:cxn modelId="{BA9089F3-64E9-4E1B-886A-E5886EBAA773}" type="presParOf" srcId="{00F7FE63-942D-4A66-98F8-FA9521E39563}" destId="{0B3C2146-842C-4A7A-AABC-2105C6A879F2}" srcOrd="4" destOrd="0" presId="urn:microsoft.com/office/officeart/2005/8/layout/vList2"/>
    <dgm:cxn modelId="{F6FF2F4F-4B6C-4A35-857B-57F9E791993A}" type="presParOf" srcId="{00F7FE63-942D-4A66-98F8-FA9521E39563}" destId="{8A4DC7D9-FF1F-4EF2-A8D1-349B2D5228A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F5C68F-1CBB-401F-A347-B0DDA66EC4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F8182C-B9A3-4D10-91F2-FDF5BE57831E}">
      <dgm:prSet/>
      <dgm:spPr/>
      <dgm:t>
        <a:bodyPr/>
        <a:lstStyle/>
        <a:p>
          <a:pPr algn="l"/>
          <a:r>
            <a:rPr lang="en-US" dirty="0"/>
            <a:t>What</a:t>
          </a:r>
        </a:p>
      </dgm:t>
    </dgm:pt>
    <dgm:pt modelId="{19BFF33D-868E-4DB6-8FD3-56CB37934501}" type="parTrans" cxnId="{6FCA0F68-F88B-45CD-8868-5F03BB56BE68}">
      <dgm:prSet/>
      <dgm:spPr/>
      <dgm:t>
        <a:bodyPr/>
        <a:lstStyle/>
        <a:p>
          <a:endParaRPr lang="en-US"/>
        </a:p>
      </dgm:t>
    </dgm:pt>
    <dgm:pt modelId="{3F14E0E9-F91A-4CE0-A5B9-A2D7F8125406}" type="sibTrans" cxnId="{6FCA0F68-F88B-45CD-8868-5F03BB56BE68}">
      <dgm:prSet/>
      <dgm:spPr/>
      <dgm:t>
        <a:bodyPr/>
        <a:lstStyle/>
        <a:p>
          <a:endParaRPr lang="en-US"/>
        </a:p>
      </dgm:t>
    </dgm:pt>
    <dgm:pt modelId="{A1CA01F2-56CD-4871-9D3C-82DFD2C685A5}">
      <dgm:prSet/>
      <dgm:spPr/>
      <dgm:t>
        <a:bodyPr/>
        <a:lstStyle/>
        <a:p>
          <a:r>
            <a:rPr lang="en-US" dirty="0"/>
            <a:t>In the context of IMTS, institutional arrangements refer to a </a:t>
          </a:r>
          <a:r>
            <a:rPr lang="en-US" b="1" dirty="0"/>
            <a:t>set of agreements that define the division of the responsibilities </a:t>
          </a:r>
          <a:r>
            <a:rPr lang="en-US" dirty="0"/>
            <a:t>among agencies involved in the collection, compilation and dissemination of IMTS data.</a:t>
          </a:r>
        </a:p>
      </dgm:t>
    </dgm:pt>
    <dgm:pt modelId="{4B151325-71F7-4F7B-B729-48D47BFA013D}" type="parTrans" cxnId="{DC504508-4F0C-48FB-9DDB-EFF84E598B40}">
      <dgm:prSet/>
      <dgm:spPr/>
      <dgm:t>
        <a:bodyPr/>
        <a:lstStyle/>
        <a:p>
          <a:endParaRPr lang="en-US"/>
        </a:p>
      </dgm:t>
    </dgm:pt>
    <dgm:pt modelId="{8FBF9025-67D8-4C09-80B1-675C2EB28328}" type="sibTrans" cxnId="{DC504508-4F0C-48FB-9DDB-EFF84E598B40}">
      <dgm:prSet/>
      <dgm:spPr/>
      <dgm:t>
        <a:bodyPr/>
        <a:lstStyle/>
        <a:p>
          <a:endParaRPr lang="en-US"/>
        </a:p>
      </dgm:t>
    </dgm:pt>
    <dgm:pt modelId="{B5228343-4EFF-4EB3-ACD9-F171E97973C1}">
      <dgm:prSet/>
      <dgm:spPr/>
      <dgm:t>
        <a:bodyPr/>
        <a:lstStyle/>
        <a:p>
          <a:pPr algn="l"/>
          <a:r>
            <a:rPr lang="en-US"/>
            <a:t>Who</a:t>
          </a:r>
        </a:p>
      </dgm:t>
    </dgm:pt>
    <dgm:pt modelId="{7014206F-2A89-47E7-81FA-DF5078A4D046}" type="parTrans" cxnId="{62491741-CB37-4003-823F-D1D67EB1F852}">
      <dgm:prSet/>
      <dgm:spPr/>
      <dgm:t>
        <a:bodyPr/>
        <a:lstStyle/>
        <a:p>
          <a:endParaRPr lang="en-US"/>
        </a:p>
      </dgm:t>
    </dgm:pt>
    <dgm:pt modelId="{42BF3A0D-805E-4702-B550-1FB45EC3814D}" type="sibTrans" cxnId="{62491741-CB37-4003-823F-D1D67EB1F852}">
      <dgm:prSet/>
      <dgm:spPr/>
      <dgm:t>
        <a:bodyPr/>
        <a:lstStyle/>
        <a:p>
          <a:endParaRPr lang="en-US"/>
        </a:p>
      </dgm:t>
    </dgm:pt>
    <dgm:pt modelId="{7D0DBB93-40C7-41D3-AFC2-457195138508}">
      <dgm:prSet/>
      <dgm:spPr/>
      <dgm:t>
        <a:bodyPr/>
        <a:lstStyle/>
        <a:p>
          <a:r>
            <a:rPr lang="en-US"/>
            <a:t>Data providers</a:t>
          </a:r>
        </a:p>
      </dgm:t>
    </dgm:pt>
    <dgm:pt modelId="{4BBFE9C9-A19A-4B90-848A-08BBE9265621}" type="parTrans" cxnId="{2B72D411-BCB7-4D2C-AC4A-7E737E573FD5}">
      <dgm:prSet/>
      <dgm:spPr/>
      <dgm:t>
        <a:bodyPr/>
        <a:lstStyle/>
        <a:p>
          <a:endParaRPr lang="en-US"/>
        </a:p>
      </dgm:t>
    </dgm:pt>
    <dgm:pt modelId="{0384C203-DD75-46F3-8FF8-30B056BD78E2}" type="sibTrans" cxnId="{2B72D411-BCB7-4D2C-AC4A-7E737E573FD5}">
      <dgm:prSet/>
      <dgm:spPr/>
      <dgm:t>
        <a:bodyPr/>
        <a:lstStyle/>
        <a:p>
          <a:endParaRPr lang="en-US"/>
        </a:p>
      </dgm:t>
    </dgm:pt>
    <dgm:pt modelId="{A563D4DA-2258-46D9-9776-565EF6B6D9A5}">
      <dgm:prSet/>
      <dgm:spPr/>
      <dgm:t>
        <a:bodyPr/>
        <a:lstStyle/>
        <a:p>
          <a:r>
            <a:rPr lang="en-US"/>
            <a:t>Data producers</a:t>
          </a:r>
        </a:p>
      </dgm:t>
    </dgm:pt>
    <dgm:pt modelId="{EDAC9565-82EF-42EB-B6A7-255EBE1847E5}" type="parTrans" cxnId="{B70DDC39-D545-482C-BA9D-86A70F313FBE}">
      <dgm:prSet/>
      <dgm:spPr/>
      <dgm:t>
        <a:bodyPr/>
        <a:lstStyle/>
        <a:p>
          <a:endParaRPr lang="en-US"/>
        </a:p>
      </dgm:t>
    </dgm:pt>
    <dgm:pt modelId="{0C629983-8DB4-427D-9031-7DDAEFD93133}" type="sibTrans" cxnId="{B70DDC39-D545-482C-BA9D-86A70F313FBE}">
      <dgm:prSet/>
      <dgm:spPr/>
      <dgm:t>
        <a:bodyPr/>
        <a:lstStyle/>
        <a:p>
          <a:endParaRPr lang="en-US"/>
        </a:p>
      </dgm:t>
    </dgm:pt>
    <dgm:pt modelId="{D01745C7-A3B6-4259-85E8-087BB264B388}">
      <dgm:prSet/>
      <dgm:spPr/>
      <dgm:t>
        <a:bodyPr/>
        <a:lstStyle/>
        <a:p>
          <a:r>
            <a:rPr lang="en-US"/>
            <a:t>Data users</a:t>
          </a:r>
        </a:p>
      </dgm:t>
    </dgm:pt>
    <dgm:pt modelId="{1EE45782-1768-4262-BB27-75D864A0DF8B}" type="parTrans" cxnId="{7007B098-B065-4B94-AA9E-836015166D0A}">
      <dgm:prSet/>
      <dgm:spPr/>
      <dgm:t>
        <a:bodyPr/>
        <a:lstStyle/>
        <a:p>
          <a:endParaRPr lang="en-US"/>
        </a:p>
      </dgm:t>
    </dgm:pt>
    <dgm:pt modelId="{66331D44-CB0B-469C-A533-1BF02DBDA0CC}" type="sibTrans" cxnId="{7007B098-B065-4B94-AA9E-836015166D0A}">
      <dgm:prSet/>
      <dgm:spPr/>
      <dgm:t>
        <a:bodyPr/>
        <a:lstStyle/>
        <a:p>
          <a:endParaRPr lang="en-US"/>
        </a:p>
      </dgm:t>
    </dgm:pt>
    <dgm:pt modelId="{18AFD3DE-1ABF-45FD-818C-1195A22CBF6D}">
      <dgm:prSet/>
      <dgm:spPr/>
      <dgm:t>
        <a:bodyPr/>
        <a:lstStyle/>
        <a:p>
          <a:pPr algn="l"/>
          <a:r>
            <a:rPr lang="en-US"/>
            <a:t>Which</a:t>
          </a:r>
        </a:p>
      </dgm:t>
    </dgm:pt>
    <dgm:pt modelId="{C24C8EAF-751F-46F5-BEA4-2A4097AF874F}" type="parTrans" cxnId="{79CBDEE0-48C2-4B21-AB62-81FF2F754912}">
      <dgm:prSet/>
      <dgm:spPr/>
      <dgm:t>
        <a:bodyPr/>
        <a:lstStyle/>
        <a:p>
          <a:endParaRPr lang="en-US"/>
        </a:p>
      </dgm:t>
    </dgm:pt>
    <dgm:pt modelId="{BF838FCC-7D26-4263-86D4-3C2740F66A25}" type="sibTrans" cxnId="{79CBDEE0-48C2-4B21-AB62-81FF2F754912}">
      <dgm:prSet/>
      <dgm:spPr/>
      <dgm:t>
        <a:bodyPr/>
        <a:lstStyle/>
        <a:p>
          <a:endParaRPr lang="en-US"/>
        </a:p>
      </dgm:t>
    </dgm:pt>
    <dgm:pt modelId="{069BABE2-39E2-45F9-9633-B39C4B3D0BA9}">
      <dgm:prSet/>
      <dgm:spPr/>
      <dgm:t>
        <a:bodyPr/>
        <a:lstStyle/>
        <a:p>
          <a:r>
            <a:rPr lang="en-US"/>
            <a:t>National statistical offices</a:t>
          </a:r>
        </a:p>
      </dgm:t>
    </dgm:pt>
    <dgm:pt modelId="{5650289C-F6C0-40C5-8F4A-2BB668AC9C01}" type="parTrans" cxnId="{B64086A4-4577-484F-A944-A2B6E81D9512}">
      <dgm:prSet/>
      <dgm:spPr/>
      <dgm:t>
        <a:bodyPr/>
        <a:lstStyle/>
        <a:p>
          <a:endParaRPr lang="en-US"/>
        </a:p>
      </dgm:t>
    </dgm:pt>
    <dgm:pt modelId="{7E2758D0-D7E7-42BC-A400-0F9E73A5BF7B}" type="sibTrans" cxnId="{B64086A4-4577-484F-A944-A2B6E81D9512}">
      <dgm:prSet/>
      <dgm:spPr/>
      <dgm:t>
        <a:bodyPr/>
        <a:lstStyle/>
        <a:p>
          <a:endParaRPr lang="en-US"/>
        </a:p>
      </dgm:t>
    </dgm:pt>
    <dgm:pt modelId="{3B77AE6B-DCD5-49BD-A636-B5D022F802DA}">
      <dgm:prSet/>
      <dgm:spPr/>
      <dgm:t>
        <a:bodyPr/>
        <a:lstStyle/>
        <a:p>
          <a:r>
            <a:rPr lang="en-US"/>
            <a:t>Customs administrations</a:t>
          </a:r>
        </a:p>
      </dgm:t>
    </dgm:pt>
    <dgm:pt modelId="{C42CA1A3-64EE-46F1-BCC1-4422451706D6}" type="parTrans" cxnId="{4406F1B6-00A6-4E81-98E5-E783A9473FD0}">
      <dgm:prSet/>
      <dgm:spPr/>
      <dgm:t>
        <a:bodyPr/>
        <a:lstStyle/>
        <a:p>
          <a:endParaRPr lang="en-US"/>
        </a:p>
      </dgm:t>
    </dgm:pt>
    <dgm:pt modelId="{55F614A7-88B1-402E-92AA-E376124BDBEA}" type="sibTrans" cxnId="{4406F1B6-00A6-4E81-98E5-E783A9473FD0}">
      <dgm:prSet/>
      <dgm:spPr/>
      <dgm:t>
        <a:bodyPr/>
        <a:lstStyle/>
        <a:p>
          <a:endParaRPr lang="en-US"/>
        </a:p>
      </dgm:t>
    </dgm:pt>
    <dgm:pt modelId="{5C4E7D9F-1F82-421B-AE51-341BDCE3A2D1}">
      <dgm:prSet/>
      <dgm:spPr/>
      <dgm:t>
        <a:bodyPr/>
        <a:lstStyle/>
        <a:p>
          <a:r>
            <a:rPr lang="en-US"/>
            <a:t>Central banks</a:t>
          </a:r>
        </a:p>
      </dgm:t>
    </dgm:pt>
    <dgm:pt modelId="{7160B3ED-ECF7-4F32-97FA-0A2FE48F8ACB}" type="parTrans" cxnId="{0387D3FC-1714-49BE-A58D-A2D121EE9F8F}">
      <dgm:prSet/>
      <dgm:spPr/>
      <dgm:t>
        <a:bodyPr/>
        <a:lstStyle/>
        <a:p>
          <a:endParaRPr lang="en-US"/>
        </a:p>
      </dgm:t>
    </dgm:pt>
    <dgm:pt modelId="{FD0B2C8F-8BE9-452D-9D9C-B89393862E05}" type="sibTrans" cxnId="{0387D3FC-1714-49BE-A58D-A2D121EE9F8F}">
      <dgm:prSet/>
      <dgm:spPr/>
      <dgm:t>
        <a:bodyPr/>
        <a:lstStyle/>
        <a:p>
          <a:endParaRPr lang="en-US"/>
        </a:p>
      </dgm:t>
    </dgm:pt>
    <dgm:pt modelId="{3E3C3009-1C09-4AA5-9F40-42D56549D2B7}">
      <dgm:prSet/>
      <dgm:spPr/>
      <dgm:t>
        <a:bodyPr/>
        <a:lstStyle/>
        <a:p>
          <a:r>
            <a:rPr lang="en-US"/>
            <a:t>Others (e.g. Ministry of Trade)</a:t>
          </a:r>
        </a:p>
      </dgm:t>
    </dgm:pt>
    <dgm:pt modelId="{D3A0BE9A-207C-4BFA-BC4C-6C2D2068E3D1}" type="parTrans" cxnId="{380C426C-9019-48A9-B111-866A89097021}">
      <dgm:prSet/>
      <dgm:spPr/>
      <dgm:t>
        <a:bodyPr/>
        <a:lstStyle/>
        <a:p>
          <a:endParaRPr lang="en-US"/>
        </a:p>
      </dgm:t>
    </dgm:pt>
    <dgm:pt modelId="{6739BB24-0089-4381-B43A-5DA472991B9D}" type="sibTrans" cxnId="{380C426C-9019-48A9-B111-866A89097021}">
      <dgm:prSet/>
      <dgm:spPr/>
      <dgm:t>
        <a:bodyPr/>
        <a:lstStyle/>
        <a:p>
          <a:endParaRPr lang="en-US"/>
        </a:p>
      </dgm:t>
    </dgm:pt>
    <dgm:pt modelId="{F16F69AD-85A3-4182-B4C5-D22673176622}">
      <dgm:prSet/>
      <dgm:spPr/>
      <dgm:t>
        <a:bodyPr/>
        <a:lstStyle/>
        <a:p>
          <a:pPr algn="l"/>
          <a:r>
            <a:rPr lang="en-US"/>
            <a:t>How</a:t>
          </a:r>
        </a:p>
      </dgm:t>
    </dgm:pt>
    <dgm:pt modelId="{97776079-EBB8-449A-BD49-8CEA4AB1BF39}" type="parTrans" cxnId="{4B474271-71C3-4DBB-B6E3-23EFD1C17016}">
      <dgm:prSet/>
      <dgm:spPr/>
      <dgm:t>
        <a:bodyPr/>
        <a:lstStyle/>
        <a:p>
          <a:endParaRPr lang="en-US"/>
        </a:p>
      </dgm:t>
    </dgm:pt>
    <dgm:pt modelId="{E18466BF-63F9-4C18-A8E6-913294D2FF0B}" type="sibTrans" cxnId="{4B474271-71C3-4DBB-B6E3-23EFD1C17016}">
      <dgm:prSet/>
      <dgm:spPr/>
      <dgm:t>
        <a:bodyPr/>
        <a:lstStyle/>
        <a:p>
          <a:endParaRPr lang="en-US"/>
        </a:p>
      </dgm:t>
    </dgm:pt>
    <dgm:pt modelId="{57377BEF-21E2-40ED-AA37-A5AF784D0F2A}">
      <dgm:prSet/>
      <dgm:spPr/>
      <dgm:t>
        <a:bodyPr/>
        <a:lstStyle/>
        <a:p>
          <a:r>
            <a:rPr lang="en-US"/>
            <a:t>Legal framework (e.g. customs law, statistical law)</a:t>
          </a:r>
        </a:p>
      </dgm:t>
    </dgm:pt>
    <dgm:pt modelId="{C0CA6F1F-CB0F-4CC3-8802-DEC593305BB0}" type="parTrans" cxnId="{C468BC3E-CBD9-4553-BCDE-BAD5D3385CD0}">
      <dgm:prSet/>
      <dgm:spPr/>
      <dgm:t>
        <a:bodyPr/>
        <a:lstStyle/>
        <a:p>
          <a:endParaRPr lang="en-US"/>
        </a:p>
      </dgm:t>
    </dgm:pt>
    <dgm:pt modelId="{38BA2554-7DC2-4AC3-A31A-DB5BAD97D885}" type="sibTrans" cxnId="{C468BC3E-CBD9-4553-BCDE-BAD5D3385CD0}">
      <dgm:prSet/>
      <dgm:spPr/>
      <dgm:t>
        <a:bodyPr/>
        <a:lstStyle/>
        <a:p>
          <a:endParaRPr lang="en-US"/>
        </a:p>
      </dgm:t>
    </dgm:pt>
    <dgm:pt modelId="{E4A1BB75-148B-48B6-BF1A-C3F71F23E9A4}">
      <dgm:prSet/>
      <dgm:spPr/>
      <dgm:t>
        <a:bodyPr/>
        <a:lstStyle/>
        <a:p>
          <a:r>
            <a:rPr lang="en-US"/>
            <a:t>Data sharing agreements (scope, format, schedule)</a:t>
          </a:r>
        </a:p>
      </dgm:t>
    </dgm:pt>
    <dgm:pt modelId="{E6AC6FE8-35CE-4C28-8B1D-447008901FD9}" type="parTrans" cxnId="{7A9504EF-C17D-488C-8E94-97A2D1C68B5E}">
      <dgm:prSet/>
      <dgm:spPr/>
      <dgm:t>
        <a:bodyPr/>
        <a:lstStyle/>
        <a:p>
          <a:endParaRPr lang="en-US"/>
        </a:p>
      </dgm:t>
    </dgm:pt>
    <dgm:pt modelId="{EB584733-D444-4DDF-836E-8B8231E7C0E7}" type="sibTrans" cxnId="{7A9504EF-C17D-488C-8E94-97A2D1C68B5E}">
      <dgm:prSet/>
      <dgm:spPr/>
      <dgm:t>
        <a:bodyPr/>
        <a:lstStyle/>
        <a:p>
          <a:endParaRPr lang="en-US"/>
        </a:p>
      </dgm:t>
    </dgm:pt>
    <dgm:pt modelId="{CFB2E96B-7A81-4583-A100-786FBF698C59}" type="pres">
      <dgm:prSet presAssocID="{E3F5C68F-1CBB-401F-A347-B0DDA66EC478}" presName="Name0" presStyleCnt="0">
        <dgm:presLayoutVars>
          <dgm:dir/>
          <dgm:animLvl val="lvl"/>
          <dgm:resizeHandles val="exact"/>
        </dgm:presLayoutVars>
      </dgm:prSet>
      <dgm:spPr/>
    </dgm:pt>
    <dgm:pt modelId="{35DB3D1B-2857-4C3F-AC0A-79FB6D22AE0C}" type="pres">
      <dgm:prSet presAssocID="{9DF8182C-B9A3-4D10-91F2-FDF5BE57831E}" presName="composite" presStyleCnt="0"/>
      <dgm:spPr/>
    </dgm:pt>
    <dgm:pt modelId="{2D321E72-ECE4-4282-806D-15051CF98B56}" type="pres">
      <dgm:prSet presAssocID="{9DF8182C-B9A3-4D10-91F2-FDF5BE5783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7B9665D-68BC-4AE0-95A4-E11A3CF20758}" type="pres">
      <dgm:prSet presAssocID="{9DF8182C-B9A3-4D10-91F2-FDF5BE57831E}" presName="desTx" presStyleLbl="alignAccFollowNode1" presStyleIdx="0" presStyleCnt="4">
        <dgm:presLayoutVars>
          <dgm:bulletEnabled val="1"/>
        </dgm:presLayoutVars>
      </dgm:prSet>
      <dgm:spPr/>
    </dgm:pt>
    <dgm:pt modelId="{6E0328CF-71D3-42B9-A89A-10D4B992F26A}" type="pres">
      <dgm:prSet presAssocID="{3F14E0E9-F91A-4CE0-A5B9-A2D7F8125406}" presName="space" presStyleCnt="0"/>
      <dgm:spPr/>
    </dgm:pt>
    <dgm:pt modelId="{E1DE4A70-2E11-4266-8F32-9A63E96A457B}" type="pres">
      <dgm:prSet presAssocID="{B5228343-4EFF-4EB3-ACD9-F171E97973C1}" presName="composite" presStyleCnt="0"/>
      <dgm:spPr/>
    </dgm:pt>
    <dgm:pt modelId="{1849FB31-4DDD-4428-B78A-F3187630E76D}" type="pres">
      <dgm:prSet presAssocID="{B5228343-4EFF-4EB3-ACD9-F171E97973C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BF6859C-34CD-48D8-BB26-64B84D29A83E}" type="pres">
      <dgm:prSet presAssocID="{B5228343-4EFF-4EB3-ACD9-F171E97973C1}" presName="desTx" presStyleLbl="alignAccFollowNode1" presStyleIdx="1" presStyleCnt="4">
        <dgm:presLayoutVars>
          <dgm:bulletEnabled val="1"/>
        </dgm:presLayoutVars>
      </dgm:prSet>
      <dgm:spPr/>
    </dgm:pt>
    <dgm:pt modelId="{BE97F39A-5ECB-4041-9CF2-61D73D193997}" type="pres">
      <dgm:prSet presAssocID="{42BF3A0D-805E-4702-B550-1FB45EC3814D}" presName="space" presStyleCnt="0"/>
      <dgm:spPr/>
    </dgm:pt>
    <dgm:pt modelId="{559CAEC0-36EE-45E0-AB43-6BDB6D649FE3}" type="pres">
      <dgm:prSet presAssocID="{18AFD3DE-1ABF-45FD-818C-1195A22CBF6D}" presName="composite" presStyleCnt="0"/>
      <dgm:spPr/>
    </dgm:pt>
    <dgm:pt modelId="{B43B2327-DB1A-4E16-BC7F-76CF04C1EC16}" type="pres">
      <dgm:prSet presAssocID="{18AFD3DE-1ABF-45FD-818C-1195A22CBF6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6269FEB-8324-4A1E-8CA6-4B2513903DCA}" type="pres">
      <dgm:prSet presAssocID="{18AFD3DE-1ABF-45FD-818C-1195A22CBF6D}" presName="desTx" presStyleLbl="alignAccFollowNode1" presStyleIdx="2" presStyleCnt="4">
        <dgm:presLayoutVars>
          <dgm:bulletEnabled val="1"/>
        </dgm:presLayoutVars>
      </dgm:prSet>
      <dgm:spPr/>
    </dgm:pt>
    <dgm:pt modelId="{1E2E8A6E-FBB1-493F-B344-B3F5185F6922}" type="pres">
      <dgm:prSet presAssocID="{BF838FCC-7D26-4263-86D4-3C2740F66A25}" presName="space" presStyleCnt="0"/>
      <dgm:spPr/>
    </dgm:pt>
    <dgm:pt modelId="{BECD5BC4-3C95-41CD-A4CB-AA80C2E21CD1}" type="pres">
      <dgm:prSet presAssocID="{F16F69AD-85A3-4182-B4C5-D22673176622}" presName="composite" presStyleCnt="0"/>
      <dgm:spPr/>
    </dgm:pt>
    <dgm:pt modelId="{F96FF277-B7F7-46E4-8F90-C9618A2829EF}" type="pres">
      <dgm:prSet presAssocID="{F16F69AD-85A3-4182-B4C5-D2267317662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00BBC68-BB2B-4217-B3A5-AE52B3E3F4EB}" type="pres">
      <dgm:prSet presAssocID="{F16F69AD-85A3-4182-B4C5-D2267317662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C504508-4F0C-48FB-9DDB-EFF84E598B40}" srcId="{9DF8182C-B9A3-4D10-91F2-FDF5BE57831E}" destId="{A1CA01F2-56CD-4871-9D3C-82DFD2C685A5}" srcOrd="0" destOrd="0" parTransId="{4B151325-71F7-4F7B-B729-48D47BFA013D}" sibTransId="{8FBF9025-67D8-4C09-80B1-675C2EB28328}"/>
    <dgm:cxn modelId="{A4A28710-F093-49C5-8637-F4689336EA79}" type="presOf" srcId="{5C4E7D9F-1F82-421B-AE51-341BDCE3A2D1}" destId="{86269FEB-8324-4A1E-8CA6-4B2513903DCA}" srcOrd="0" destOrd="2" presId="urn:microsoft.com/office/officeart/2005/8/layout/hList1"/>
    <dgm:cxn modelId="{2B72D411-BCB7-4D2C-AC4A-7E737E573FD5}" srcId="{B5228343-4EFF-4EB3-ACD9-F171E97973C1}" destId="{7D0DBB93-40C7-41D3-AFC2-457195138508}" srcOrd="0" destOrd="0" parTransId="{4BBFE9C9-A19A-4B90-848A-08BBE9265621}" sibTransId="{0384C203-DD75-46F3-8FF8-30B056BD78E2}"/>
    <dgm:cxn modelId="{D1CCA61C-0A1A-4E5E-8B9C-855447F2055A}" type="presOf" srcId="{57377BEF-21E2-40ED-AA37-A5AF784D0F2A}" destId="{100BBC68-BB2B-4217-B3A5-AE52B3E3F4EB}" srcOrd="0" destOrd="0" presId="urn:microsoft.com/office/officeart/2005/8/layout/hList1"/>
    <dgm:cxn modelId="{A7418137-37A8-4661-B445-9341D2C0BE2C}" type="presOf" srcId="{18AFD3DE-1ABF-45FD-818C-1195A22CBF6D}" destId="{B43B2327-DB1A-4E16-BC7F-76CF04C1EC16}" srcOrd="0" destOrd="0" presId="urn:microsoft.com/office/officeart/2005/8/layout/hList1"/>
    <dgm:cxn modelId="{B70DDC39-D545-482C-BA9D-86A70F313FBE}" srcId="{B5228343-4EFF-4EB3-ACD9-F171E97973C1}" destId="{A563D4DA-2258-46D9-9776-565EF6B6D9A5}" srcOrd="1" destOrd="0" parTransId="{EDAC9565-82EF-42EB-B6A7-255EBE1847E5}" sibTransId="{0C629983-8DB4-427D-9031-7DDAEFD93133}"/>
    <dgm:cxn modelId="{C468BC3E-CBD9-4553-BCDE-BAD5D3385CD0}" srcId="{F16F69AD-85A3-4182-B4C5-D22673176622}" destId="{57377BEF-21E2-40ED-AA37-A5AF784D0F2A}" srcOrd="0" destOrd="0" parTransId="{C0CA6F1F-CB0F-4CC3-8802-DEC593305BB0}" sibTransId="{38BA2554-7DC2-4AC3-A31A-DB5BAD97D885}"/>
    <dgm:cxn modelId="{62491741-CB37-4003-823F-D1D67EB1F852}" srcId="{E3F5C68F-1CBB-401F-A347-B0DDA66EC478}" destId="{B5228343-4EFF-4EB3-ACD9-F171E97973C1}" srcOrd="1" destOrd="0" parTransId="{7014206F-2A89-47E7-81FA-DF5078A4D046}" sibTransId="{42BF3A0D-805E-4702-B550-1FB45EC3814D}"/>
    <dgm:cxn modelId="{6FCA0F68-F88B-45CD-8868-5F03BB56BE68}" srcId="{E3F5C68F-1CBB-401F-A347-B0DDA66EC478}" destId="{9DF8182C-B9A3-4D10-91F2-FDF5BE57831E}" srcOrd="0" destOrd="0" parTransId="{19BFF33D-868E-4DB6-8FD3-56CB37934501}" sibTransId="{3F14E0E9-F91A-4CE0-A5B9-A2D7F8125406}"/>
    <dgm:cxn modelId="{380C426C-9019-48A9-B111-866A89097021}" srcId="{18AFD3DE-1ABF-45FD-818C-1195A22CBF6D}" destId="{3E3C3009-1C09-4AA5-9F40-42D56549D2B7}" srcOrd="3" destOrd="0" parTransId="{D3A0BE9A-207C-4BFA-BC4C-6C2D2068E3D1}" sibTransId="{6739BB24-0089-4381-B43A-5DA472991B9D}"/>
    <dgm:cxn modelId="{4B474271-71C3-4DBB-B6E3-23EFD1C17016}" srcId="{E3F5C68F-1CBB-401F-A347-B0DDA66EC478}" destId="{F16F69AD-85A3-4182-B4C5-D22673176622}" srcOrd="3" destOrd="0" parTransId="{97776079-EBB8-449A-BD49-8CEA4AB1BF39}" sibTransId="{E18466BF-63F9-4C18-A8E6-913294D2FF0B}"/>
    <dgm:cxn modelId="{7E053473-F647-45F3-BF5B-D69328A3B8BA}" type="presOf" srcId="{069BABE2-39E2-45F9-9633-B39C4B3D0BA9}" destId="{86269FEB-8324-4A1E-8CA6-4B2513903DCA}" srcOrd="0" destOrd="0" presId="urn:microsoft.com/office/officeart/2005/8/layout/hList1"/>
    <dgm:cxn modelId="{A449D385-6BD7-419B-AA69-33105F4890DF}" type="presOf" srcId="{7D0DBB93-40C7-41D3-AFC2-457195138508}" destId="{DBF6859C-34CD-48D8-BB26-64B84D29A83E}" srcOrd="0" destOrd="0" presId="urn:microsoft.com/office/officeart/2005/8/layout/hList1"/>
    <dgm:cxn modelId="{EB9A028A-EF18-458B-B308-1FF7E860CEF2}" type="presOf" srcId="{E3F5C68F-1CBB-401F-A347-B0DDA66EC478}" destId="{CFB2E96B-7A81-4583-A100-786FBF698C59}" srcOrd="0" destOrd="0" presId="urn:microsoft.com/office/officeart/2005/8/layout/hList1"/>
    <dgm:cxn modelId="{2F25BC8C-8C41-40F2-AA35-378F58136F0B}" type="presOf" srcId="{A1CA01F2-56CD-4871-9D3C-82DFD2C685A5}" destId="{57B9665D-68BC-4AE0-95A4-E11A3CF20758}" srcOrd="0" destOrd="0" presId="urn:microsoft.com/office/officeart/2005/8/layout/hList1"/>
    <dgm:cxn modelId="{2BF5E194-4DF2-4798-804E-9050B8D19DA8}" type="presOf" srcId="{3B77AE6B-DCD5-49BD-A636-B5D022F802DA}" destId="{86269FEB-8324-4A1E-8CA6-4B2513903DCA}" srcOrd="0" destOrd="1" presId="urn:microsoft.com/office/officeart/2005/8/layout/hList1"/>
    <dgm:cxn modelId="{7007B098-B065-4B94-AA9E-836015166D0A}" srcId="{B5228343-4EFF-4EB3-ACD9-F171E97973C1}" destId="{D01745C7-A3B6-4259-85E8-087BB264B388}" srcOrd="2" destOrd="0" parTransId="{1EE45782-1768-4262-BB27-75D864A0DF8B}" sibTransId="{66331D44-CB0B-469C-A533-1BF02DBDA0CC}"/>
    <dgm:cxn modelId="{B64086A4-4577-484F-A944-A2B6E81D9512}" srcId="{18AFD3DE-1ABF-45FD-818C-1195A22CBF6D}" destId="{069BABE2-39E2-45F9-9633-B39C4B3D0BA9}" srcOrd="0" destOrd="0" parTransId="{5650289C-F6C0-40C5-8F4A-2BB668AC9C01}" sibTransId="{7E2758D0-D7E7-42BC-A400-0F9E73A5BF7B}"/>
    <dgm:cxn modelId="{F85CFAB0-F095-4C26-9B96-8BA0832739FE}" type="presOf" srcId="{A563D4DA-2258-46D9-9776-565EF6B6D9A5}" destId="{DBF6859C-34CD-48D8-BB26-64B84D29A83E}" srcOrd="0" destOrd="1" presId="urn:microsoft.com/office/officeart/2005/8/layout/hList1"/>
    <dgm:cxn modelId="{32D78AB3-B35B-436E-A3D8-7A4B4323011D}" type="presOf" srcId="{3E3C3009-1C09-4AA5-9F40-42D56549D2B7}" destId="{86269FEB-8324-4A1E-8CA6-4B2513903DCA}" srcOrd="0" destOrd="3" presId="urn:microsoft.com/office/officeart/2005/8/layout/hList1"/>
    <dgm:cxn modelId="{4406F1B6-00A6-4E81-98E5-E783A9473FD0}" srcId="{18AFD3DE-1ABF-45FD-818C-1195A22CBF6D}" destId="{3B77AE6B-DCD5-49BD-A636-B5D022F802DA}" srcOrd="1" destOrd="0" parTransId="{C42CA1A3-64EE-46F1-BCC1-4422451706D6}" sibTransId="{55F614A7-88B1-402E-92AA-E376124BDBEA}"/>
    <dgm:cxn modelId="{69AE79B9-E383-4DF6-9118-6C6107A37A3D}" type="presOf" srcId="{F16F69AD-85A3-4182-B4C5-D22673176622}" destId="{F96FF277-B7F7-46E4-8F90-C9618A2829EF}" srcOrd="0" destOrd="0" presId="urn:microsoft.com/office/officeart/2005/8/layout/hList1"/>
    <dgm:cxn modelId="{00E63BCA-3C8F-4109-9829-4F7A7F75E3B7}" type="presOf" srcId="{D01745C7-A3B6-4259-85E8-087BB264B388}" destId="{DBF6859C-34CD-48D8-BB26-64B84D29A83E}" srcOrd="0" destOrd="2" presId="urn:microsoft.com/office/officeart/2005/8/layout/hList1"/>
    <dgm:cxn modelId="{41063ECD-2C0C-43CF-8D6B-4F5A902411A5}" type="presOf" srcId="{9DF8182C-B9A3-4D10-91F2-FDF5BE57831E}" destId="{2D321E72-ECE4-4282-806D-15051CF98B56}" srcOrd="0" destOrd="0" presId="urn:microsoft.com/office/officeart/2005/8/layout/hList1"/>
    <dgm:cxn modelId="{424A67DE-2A71-4E4B-92D1-55CF9822AEEC}" type="presOf" srcId="{B5228343-4EFF-4EB3-ACD9-F171E97973C1}" destId="{1849FB31-4DDD-4428-B78A-F3187630E76D}" srcOrd="0" destOrd="0" presId="urn:microsoft.com/office/officeart/2005/8/layout/hList1"/>
    <dgm:cxn modelId="{79CBDEE0-48C2-4B21-AB62-81FF2F754912}" srcId="{E3F5C68F-1CBB-401F-A347-B0DDA66EC478}" destId="{18AFD3DE-1ABF-45FD-818C-1195A22CBF6D}" srcOrd="2" destOrd="0" parTransId="{C24C8EAF-751F-46F5-BEA4-2A4097AF874F}" sibTransId="{BF838FCC-7D26-4263-86D4-3C2740F66A25}"/>
    <dgm:cxn modelId="{021784EC-A34E-4C5F-92D5-A534B21B18D1}" type="presOf" srcId="{E4A1BB75-148B-48B6-BF1A-C3F71F23E9A4}" destId="{100BBC68-BB2B-4217-B3A5-AE52B3E3F4EB}" srcOrd="0" destOrd="1" presId="urn:microsoft.com/office/officeart/2005/8/layout/hList1"/>
    <dgm:cxn modelId="{7A9504EF-C17D-488C-8E94-97A2D1C68B5E}" srcId="{F16F69AD-85A3-4182-B4C5-D22673176622}" destId="{E4A1BB75-148B-48B6-BF1A-C3F71F23E9A4}" srcOrd="1" destOrd="0" parTransId="{E6AC6FE8-35CE-4C28-8B1D-447008901FD9}" sibTransId="{EB584733-D444-4DDF-836E-8B8231E7C0E7}"/>
    <dgm:cxn modelId="{0387D3FC-1714-49BE-A58D-A2D121EE9F8F}" srcId="{18AFD3DE-1ABF-45FD-818C-1195A22CBF6D}" destId="{5C4E7D9F-1F82-421B-AE51-341BDCE3A2D1}" srcOrd="2" destOrd="0" parTransId="{7160B3ED-ECF7-4F32-97FA-0A2FE48F8ACB}" sibTransId="{FD0B2C8F-8BE9-452D-9D9C-B89393862E05}"/>
    <dgm:cxn modelId="{11CE60FF-26AB-40C5-AD6B-13E6C714F5C6}" type="presParOf" srcId="{CFB2E96B-7A81-4583-A100-786FBF698C59}" destId="{35DB3D1B-2857-4C3F-AC0A-79FB6D22AE0C}" srcOrd="0" destOrd="0" presId="urn:microsoft.com/office/officeart/2005/8/layout/hList1"/>
    <dgm:cxn modelId="{A32B1698-7783-4E18-AE42-F5B3A26D46C7}" type="presParOf" srcId="{35DB3D1B-2857-4C3F-AC0A-79FB6D22AE0C}" destId="{2D321E72-ECE4-4282-806D-15051CF98B56}" srcOrd="0" destOrd="0" presId="urn:microsoft.com/office/officeart/2005/8/layout/hList1"/>
    <dgm:cxn modelId="{AC8CE0F2-A44C-4558-B078-5E3C025CD288}" type="presParOf" srcId="{35DB3D1B-2857-4C3F-AC0A-79FB6D22AE0C}" destId="{57B9665D-68BC-4AE0-95A4-E11A3CF20758}" srcOrd="1" destOrd="0" presId="urn:microsoft.com/office/officeart/2005/8/layout/hList1"/>
    <dgm:cxn modelId="{F273A347-2DDF-43C8-8591-DDC6ABBB939C}" type="presParOf" srcId="{CFB2E96B-7A81-4583-A100-786FBF698C59}" destId="{6E0328CF-71D3-42B9-A89A-10D4B992F26A}" srcOrd="1" destOrd="0" presId="urn:microsoft.com/office/officeart/2005/8/layout/hList1"/>
    <dgm:cxn modelId="{FC999020-CC99-4340-AAEB-5B75265A8B3E}" type="presParOf" srcId="{CFB2E96B-7A81-4583-A100-786FBF698C59}" destId="{E1DE4A70-2E11-4266-8F32-9A63E96A457B}" srcOrd="2" destOrd="0" presId="urn:microsoft.com/office/officeart/2005/8/layout/hList1"/>
    <dgm:cxn modelId="{CA47EB6F-6381-4E08-A1DB-E0477C43B18B}" type="presParOf" srcId="{E1DE4A70-2E11-4266-8F32-9A63E96A457B}" destId="{1849FB31-4DDD-4428-B78A-F3187630E76D}" srcOrd="0" destOrd="0" presId="urn:microsoft.com/office/officeart/2005/8/layout/hList1"/>
    <dgm:cxn modelId="{E92D6C8B-DABC-49E6-BCCE-BE59CFB580CC}" type="presParOf" srcId="{E1DE4A70-2E11-4266-8F32-9A63E96A457B}" destId="{DBF6859C-34CD-48D8-BB26-64B84D29A83E}" srcOrd="1" destOrd="0" presId="urn:microsoft.com/office/officeart/2005/8/layout/hList1"/>
    <dgm:cxn modelId="{D0085BE2-E64E-4F2F-AB29-E5FD37E216CC}" type="presParOf" srcId="{CFB2E96B-7A81-4583-A100-786FBF698C59}" destId="{BE97F39A-5ECB-4041-9CF2-61D73D193997}" srcOrd="3" destOrd="0" presId="urn:microsoft.com/office/officeart/2005/8/layout/hList1"/>
    <dgm:cxn modelId="{D095BD9C-1579-4692-A2B2-C9510B4A1D4A}" type="presParOf" srcId="{CFB2E96B-7A81-4583-A100-786FBF698C59}" destId="{559CAEC0-36EE-45E0-AB43-6BDB6D649FE3}" srcOrd="4" destOrd="0" presId="urn:microsoft.com/office/officeart/2005/8/layout/hList1"/>
    <dgm:cxn modelId="{BAE6CCEB-14A4-4CE4-BE1C-D710569CB0CA}" type="presParOf" srcId="{559CAEC0-36EE-45E0-AB43-6BDB6D649FE3}" destId="{B43B2327-DB1A-4E16-BC7F-76CF04C1EC16}" srcOrd="0" destOrd="0" presId="urn:microsoft.com/office/officeart/2005/8/layout/hList1"/>
    <dgm:cxn modelId="{20FE7000-8D28-436A-A712-5DCC12B835FB}" type="presParOf" srcId="{559CAEC0-36EE-45E0-AB43-6BDB6D649FE3}" destId="{86269FEB-8324-4A1E-8CA6-4B2513903DCA}" srcOrd="1" destOrd="0" presId="urn:microsoft.com/office/officeart/2005/8/layout/hList1"/>
    <dgm:cxn modelId="{4A10BB23-1333-4CC5-8ECE-B04FEC1A4473}" type="presParOf" srcId="{CFB2E96B-7A81-4583-A100-786FBF698C59}" destId="{1E2E8A6E-FBB1-493F-B344-B3F5185F6922}" srcOrd="5" destOrd="0" presId="urn:microsoft.com/office/officeart/2005/8/layout/hList1"/>
    <dgm:cxn modelId="{6E88E5B6-4533-4890-82AF-8B1DD6F8520A}" type="presParOf" srcId="{CFB2E96B-7A81-4583-A100-786FBF698C59}" destId="{BECD5BC4-3C95-41CD-A4CB-AA80C2E21CD1}" srcOrd="6" destOrd="0" presId="urn:microsoft.com/office/officeart/2005/8/layout/hList1"/>
    <dgm:cxn modelId="{8B90F805-6995-4602-B5B8-4E2F752CB9BE}" type="presParOf" srcId="{BECD5BC4-3C95-41CD-A4CB-AA80C2E21CD1}" destId="{F96FF277-B7F7-46E4-8F90-C9618A2829EF}" srcOrd="0" destOrd="0" presId="urn:microsoft.com/office/officeart/2005/8/layout/hList1"/>
    <dgm:cxn modelId="{D956013B-4976-4E73-8F88-E291D39B34C8}" type="presParOf" srcId="{BECD5BC4-3C95-41CD-A4CB-AA80C2E21CD1}" destId="{100BBC68-BB2B-4217-B3A5-AE52B3E3F4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D3BC82-A5AA-4433-A1A9-E6CA0B526BB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7D42C-1DF8-43E6-B654-2573AEA2040E}">
      <dgm:prSet/>
      <dgm:spPr/>
      <dgm:t>
        <a:bodyPr/>
        <a:lstStyle/>
        <a:p>
          <a:pPr algn="l"/>
          <a:r>
            <a:rPr lang="en-US" dirty="0"/>
            <a:t>Long-term commitment among institutions.</a:t>
          </a:r>
        </a:p>
      </dgm:t>
    </dgm:pt>
    <dgm:pt modelId="{F120295B-3769-4EF0-9B44-E41D2354E7B5}" type="parTrans" cxnId="{1D78406A-3A88-43BB-BEB1-370EA8E5A977}">
      <dgm:prSet/>
      <dgm:spPr/>
      <dgm:t>
        <a:bodyPr/>
        <a:lstStyle/>
        <a:p>
          <a:endParaRPr lang="en-US"/>
        </a:p>
      </dgm:t>
    </dgm:pt>
    <dgm:pt modelId="{1035ED55-0BC0-43C8-AD57-BAAE4BFCB725}" type="sibTrans" cxnId="{1D78406A-3A88-43BB-BEB1-370EA8E5A977}">
      <dgm:prSet/>
      <dgm:spPr/>
      <dgm:t>
        <a:bodyPr/>
        <a:lstStyle/>
        <a:p>
          <a:endParaRPr lang="en-US"/>
        </a:p>
      </dgm:t>
    </dgm:pt>
    <dgm:pt modelId="{9B832668-F19A-4BD1-B7EC-65ED97A3ABE5}">
      <dgm:prSet/>
      <dgm:spPr/>
      <dgm:t>
        <a:bodyPr/>
        <a:lstStyle/>
        <a:p>
          <a:pPr algn="l"/>
          <a:r>
            <a:rPr lang="en-US" dirty="0"/>
            <a:t>Clearly defined rights and responsibilities for all institutions to prevent misunderstandings, duplication, or omission.</a:t>
          </a:r>
        </a:p>
      </dgm:t>
    </dgm:pt>
    <dgm:pt modelId="{1F14A330-1927-4504-B557-EAE91CF8058C}" type="parTrans" cxnId="{5E95E63B-D2F6-4C59-95D9-2C343C121870}">
      <dgm:prSet/>
      <dgm:spPr/>
      <dgm:t>
        <a:bodyPr/>
        <a:lstStyle/>
        <a:p>
          <a:endParaRPr lang="en-US"/>
        </a:p>
      </dgm:t>
    </dgm:pt>
    <dgm:pt modelId="{F952CFC5-1FD3-4EE3-B79A-1CAE5BEACD10}" type="sibTrans" cxnId="{5E95E63B-D2F6-4C59-95D9-2C343C121870}">
      <dgm:prSet/>
      <dgm:spPr/>
      <dgm:t>
        <a:bodyPr/>
        <a:lstStyle/>
        <a:p>
          <a:endParaRPr lang="en-US"/>
        </a:p>
      </dgm:t>
    </dgm:pt>
    <dgm:pt modelId="{1D8AF3E1-6A8A-471E-AB3E-2F541B313443}">
      <dgm:prSet/>
      <dgm:spPr/>
      <dgm:t>
        <a:bodyPr/>
        <a:lstStyle/>
        <a:p>
          <a:pPr algn="l"/>
          <a:r>
            <a:rPr lang="en-US" dirty="0"/>
            <a:t>Arrangements among the agencies involved that ensure permanent access to data and facilitate consultations and revisions.</a:t>
          </a:r>
        </a:p>
      </dgm:t>
    </dgm:pt>
    <dgm:pt modelId="{71659B2C-4844-45F0-B5C1-31AD595DC57A}" type="parTrans" cxnId="{2C4DE115-0758-42C0-8546-113A27689084}">
      <dgm:prSet/>
      <dgm:spPr/>
      <dgm:t>
        <a:bodyPr/>
        <a:lstStyle/>
        <a:p>
          <a:endParaRPr lang="en-US"/>
        </a:p>
      </dgm:t>
    </dgm:pt>
    <dgm:pt modelId="{008722A4-592E-4C36-B41E-6F76D6568787}" type="sibTrans" cxnId="{2C4DE115-0758-42C0-8546-113A27689084}">
      <dgm:prSet/>
      <dgm:spPr/>
      <dgm:t>
        <a:bodyPr/>
        <a:lstStyle/>
        <a:p>
          <a:endParaRPr lang="en-US"/>
        </a:p>
      </dgm:t>
    </dgm:pt>
    <dgm:pt modelId="{C8AE5FD0-9F28-40F4-8FCB-155163DCF062}">
      <dgm:prSet/>
      <dgm:spPr/>
      <dgm:t>
        <a:bodyPr/>
        <a:lstStyle/>
        <a:p>
          <a:pPr algn="l"/>
          <a:r>
            <a:rPr lang="en-US" dirty="0"/>
            <a:t>Designation of a single agency for dissemination of IMTS.</a:t>
          </a:r>
        </a:p>
      </dgm:t>
    </dgm:pt>
    <dgm:pt modelId="{C7945379-C1B7-4D3E-813B-DB20A6EA436B}" type="parTrans" cxnId="{DFC9F0CD-DED0-40E5-BAE7-2A7B7959A6EC}">
      <dgm:prSet/>
      <dgm:spPr/>
      <dgm:t>
        <a:bodyPr/>
        <a:lstStyle/>
        <a:p>
          <a:endParaRPr lang="en-US"/>
        </a:p>
      </dgm:t>
    </dgm:pt>
    <dgm:pt modelId="{1CDEC06C-E2FE-4CA9-B14B-51A6052DB0A6}" type="sibTrans" cxnId="{DFC9F0CD-DED0-40E5-BAE7-2A7B7959A6EC}">
      <dgm:prSet/>
      <dgm:spPr/>
      <dgm:t>
        <a:bodyPr/>
        <a:lstStyle/>
        <a:p>
          <a:endParaRPr lang="en-US"/>
        </a:p>
      </dgm:t>
    </dgm:pt>
    <dgm:pt modelId="{AD353253-8CDE-4E09-BD77-7035EC66749F}">
      <dgm:prSet/>
      <dgm:spPr/>
      <dgm:t>
        <a:bodyPr/>
        <a:lstStyle/>
        <a:p>
          <a:pPr algn="l"/>
          <a:r>
            <a:rPr lang="en-US" dirty="0"/>
            <a:t>Formalized working arrangements between the agencies complemented by informal agreements.</a:t>
          </a:r>
        </a:p>
      </dgm:t>
    </dgm:pt>
    <dgm:pt modelId="{B1D0E99C-FCE8-441A-B47A-F4B7F6C20699}" type="parTrans" cxnId="{5DE34116-0903-425D-8387-2DC8305D5165}">
      <dgm:prSet/>
      <dgm:spPr/>
      <dgm:t>
        <a:bodyPr/>
        <a:lstStyle/>
        <a:p>
          <a:endParaRPr lang="en-US"/>
        </a:p>
      </dgm:t>
    </dgm:pt>
    <dgm:pt modelId="{D114F4C0-3D81-450B-B657-77E60C00723C}" type="sibTrans" cxnId="{5DE34116-0903-425D-8387-2DC8305D5165}">
      <dgm:prSet/>
      <dgm:spPr/>
      <dgm:t>
        <a:bodyPr/>
        <a:lstStyle/>
        <a:p>
          <a:endParaRPr lang="en-US"/>
        </a:p>
      </dgm:t>
    </dgm:pt>
    <dgm:pt modelId="{F3037461-33F6-4D67-919F-214022880C73}">
      <dgm:prSet/>
      <dgm:spPr/>
      <dgm:t>
        <a:bodyPr/>
        <a:lstStyle/>
        <a:p>
          <a:pPr algn="l"/>
          <a:r>
            <a:rPr lang="en-US" dirty="0"/>
            <a:t>Terms of cooperation to ensure that any changes affecting data compilation can be addressed in close collaboration.</a:t>
          </a:r>
        </a:p>
      </dgm:t>
    </dgm:pt>
    <dgm:pt modelId="{5DC5947C-654F-4DD0-97A3-DDF5A42A5A7C}" type="parTrans" cxnId="{6418376D-0971-4833-9BEE-82161ACA8E1E}">
      <dgm:prSet/>
      <dgm:spPr/>
      <dgm:t>
        <a:bodyPr/>
        <a:lstStyle/>
        <a:p>
          <a:endParaRPr lang="en-US"/>
        </a:p>
      </dgm:t>
    </dgm:pt>
    <dgm:pt modelId="{10FE6412-51D3-4783-A1CF-C58D66CDABE9}" type="sibTrans" cxnId="{6418376D-0971-4833-9BEE-82161ACA8E1E}">
      <dgm:prSet/>
      <dgm:spPr/>
      <dgm:t>
        <a:bodyPr/>
        <a:lstStyle/>
        <a:p>
          <a:endParaRPr lang="en-US"/>
        </a:p>
      </dgm:t>
    </dgm:pt>
    <dgm:pt modelId="{4CDDCC8B-523D-496A-8308-973CE0BF4091}" type="pres">
      <dgm:prSet presAssocID="{07D3BC82-A5AA-4433-A1A9-E6CA0B526BB1}" presName="linearFlow" presStyleCnt="0">
        <dgm:presLayoutVars>
          <dgm:dir/>
          <dgm:resizeHandles val="exact"/>
        </dgm:presLayoutVars>
      </dgm:prSet>
      <dgm:spPr/>
    </dgm:pt>
    <dgm:pt modelId="{24E2DF4D-5214-4602-8932-F4EEA0DDD9FD}" type="pres">
      <dgm:prSet presAssocID="{BB37D42C-1DF8-43E6-B654-2573AEA2040E}" presName="composite" presStyleCnt="0"/>
      <dgm:spPr/>
    </dgm:pt>
    <dgm:pt modelId="{790572ED-FEA0-4DE2-88BD-B91B930B6DDD}" type="pres">
      <dgm:prSet presAssocID="{BB37D42C-1DF8-43E6-B654-2573AEA2040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F069D661-BDF5-4772-97C6-BF9AD4132766}" type="pres">
      <dgm:prSet presAssocID="{BB37D42C-1DF8-43E6-B654-2573AEA2040E}" presName="txShp" presStyleLbl="node1" presStyleIdx="0" presStyleCnt="6">
        <dgm:presLayoutVars>
          <dgm:bulletEnabled val="1"/>
        </dgm:presLayoutVars>
      </dgm:prSet>
      <dgm:spPr/>
    </dgm:pt>
    <dgm:pt modelId="{0FCEC1E2-77FD-4E29-9A71-DBA9079B34F2}" type="pres">
      <dgm:prSet presAssocID="{1035ED55-0BC0-43C8-AD57-BAAE4BFCB725}" presName="spacing" presStyleCnt="0"/>
      <dgm:spPr/>
    </dgm:pt>
    <dgm:pt modelId="{6B828498-C70A-420C-B73B-1F01E481E457}" type="pres">
      <dgm:prSet presAssocID="{9B832668-F19A-4BD1-B7EC-65ED97A3ABE5}" presName="composite" presStyleCnt="0"/>
      <dgm:spPr/>
    </dgm:pt>
    <dgm:pt modelId="{6101EF6E-4148-4362-BA5C-6894E0AC1D2A}" type="pres">
      <dgm:prSet presAssocID="{9B832668-F19A-4BD1-B7EC-65ED97A3ABE5}" presName="imgShp" presStyleLbl="fgImgPlac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0E2A9E94-022B-4280-BE5D-9FC87D22B57A}" type="pres">
      <dgm:prSet presAssocID="{9B832668-F19A-4BD1-B7EC-65ED97A3ABE5}" presName="txShp" presStyleLbl="node1" presStyleIdx="1" presStyleCnt="6">
        <dgm:presLayoutVars>
          <dgm:bulletEnabled val="1"/>
        </dgm:presLayoutVars>
      </dgm:prSet>
      <dgm:spPr/>
    </dgm:pt>
    <dgm:pt modelId="{9E94BBC0-338A-4005-A691-137C0C528946}" type="pres">
      <dgm:prSet presAssocID="{F952CFC5-1FD3-4EE3-B79A-1CAE5BEACD10}" presName="spacing" presStyleCnt="0"/>
      <dgm:spPr/>
    </dgm:pt>
    <dgm:pt modelId="{3F924F9E-F5A5-439C-A4AB-AA7327EAA2B2}" type="pres">
      <dgm:prSet presAssocID="{1D8AF3E1-6A8A-471E-AB3E-2F541B313443}" presName="composite" presStyleCnt="0"/>
      <dgm:spPr/>
    </dgm:pt>
    <dgm:pt modelId="{57B80D47-B3AB-4B97-877A-FFBC88F0B358}" type="pres">
      <dgm:prSet presAssocID="{1D8AF3E1-6A8A-471E-AB3E-2F541B313443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A362DA46-4CCB-435A-9BE3-E6007C280948}" type="pres">
      <dgm:prSet presAssocID="{1D8AF3E1-6A8A-471E-AB3E-2F541B313443}" presName="txShp" presStyleLbl="node1" presStyleIdx="2" presStyleCnt="6">
        <dgm:presLayoutVars>
          <dgm:bulletEnabled val="1"/>
        </dgm:presLayoutVars>
      </dgm:prSet>
      <dgm:spPr/>
    </dgm:pt>
    <dgm:pt modelId="{FF1BE151-4AA5-4BB9-A7C0-B599DC46ED49}" type="pres">
      <dgm:prSet presAssocID="{008722A4-592E-4C36-B41E-6F76D6568787}" presName="spacing" presStyleCnt="0"/>
      <dgm:spPr/>
    </dgm:pt>
    <dgm:pt modelId="{1B7807C7-4EE1-4A03-A99C-953C7672BBC2}" type="pres">
      <dgm:prSet presAssocID="{C8AE5FD0-9F28-40F4-8FCB-155163DCF062}" presName="composite" presStyleCnt="0"/>
      <dgm:spPr/>
    </dgm:pt>
    <dgm:pt modelId="{3D2C6180-0C29-41DC-B2EF-5412E3B16843}" type="pres">
      <dgm:prSet presAssocID="{C8AE5FD0-9F28-40F4-8FCB-155163DCF062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 with solid fill"/>
        </a:ext>
      </dgm:extLst>
    </dgm:pt>
    <dgm:pt modelId="{8CAD2B46-5116-4384-9859-5B641A4B8084}" type="pres">
      <dgm:prSet presAssocID="{C8AE5FD0-9F28-40F4-8FCB-155163DCF062}" presName="txShp" presStyleLbl="node1" presStyleIdx="3" presStyleCnt="6">
        <dgm:presLayoutVars>
          <dgm:bulletEnabled val="1"/>
        </dgm:presLayoutVars>
      </dgm:prSet>
      <dgm:spPr/>
    </dgm:pt>
    <dgm:pt modelId="{6C1A7A29-BA4B-4D2D-9F4C-80C3CED933C6}" type="pres">
      <dgm:prSet presAssocID="{1CDEC06C-E2FE-4CA9-B14B-51A6052DB0A6}" presName="spacing" presStyleCnt="0"/>
      <dgm:spPr/>
    </dgm:pt>
    <dgm:pt modelId="{79287A97-782F-4F9A-8DD9-6E20E006458A}" type="pres">
      <dgm:prSet presAssocID="{AD353253-8CDE-4E09-BD77-7035EC66749F}" presName="composite" presStyleCnt="0"/>
      <dgm:spPr/>
    </dgm:pt>
    <dgm:pt modelId="{70A7BBF6-C509-41F6-B3EC-AA4D9ECBDED3}" type="pres">
      <dgm:prSet presAssocID="{AD353253-8CDE-4E09-BD77-7035EC66749F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 with solid fill"/>
        </a:ext>
      </dgm:extLst>
    </dgm:pt>
    <dgm:pt modelId="{E6C00E49-34F8-4BC3-BD2C-F0DF6B6B0626}" type="pres">
      <dgm:prSet presAssocID="{AD353253-8CDE-4E09-BD77-7035EC66749F}" presName="txShp" presStyleLbl="node1" presStyleIdx="4" presStyleCnt="6">
        <dgm:presLayoutVars>
          <dgm:bulletEnabled val="1"/>
        </dgm:presLayoutVars>
      </dgm:prSet>
      <dgm:spPr/>
    </dgm:pt>
    <dgm:pt modelId="{4CA0798A-D11C-4CDA-9C1F-85C2A4C893FE}" type="pres">
      <dgm:prSet presAssocID="{D114F4C0-3D81-450B-B657-77E60C00723C}" presName="spacing" presStyleCnt="0"/>
      <dgm:spPr/>
    </dgm:pt>
    <dgm:pt modelId="{16590CEB-E0AA-48D0-8BCC-46610FDC0660}" type="pres">
      <dgm:prSet presAssocID="{F3037461-33F6-4D67-919F-214022880C73}" presName="composite" presStyleCnt="0"/>
      <dgm:spPr/>
    </dgm:pt>
    <dgm:pt modelId="{701AC88D-8441-4861-B69E-CA89F23D7D2A}" type="pres">
      <dgm:prSet presAssocID="{F3037461-33F6-4D67-919F-214022880C7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7BD58FCB-4BF7-44FA-B982-1F23E527A8D2}" type="pres">
      <dgm:prSet presAssocID="{F3037461-33F6-4D67-919F-214022880C73}" presName="txShp" presStyleLbl="node1" presStyleIdx="5" presStyleCnt="6">
        <dgm:presLayoutVars>
          <dgm:bulletEnabled val="1"/>
        </dgm:presLayoutVars>
      </dgm:prSet>
      <dgm:spPr/>
    </dgm:pt>
  </dgm:ptLst>
  <dgm:cxnLst>
    <dgm:cxn modelId="{0E4FB207-F183-4582-936B-029275E38F2D}" type="presOf" srcId="{07D3BC82-A5AA-4433-A1A9-E6CA0B526BB1}" destId="{4CDDCC8B-523D-496A-8308-973CE0BF4091}" srcOrd="0" destOrd="0" presId="urn:microsoft.com/office/officeart/2005/8/layout/vList3"/>
    <dgm:cxn modelId="{0B9BBF0B-70EB-4FB3-BB56-A89FDD313F71}" type="presOf" srcId="{1D8AF3E1-6A8A-471E-AB3E-2F541B313443}" destId="{A362DA46-4CCB-435A-9BE3-E6007C280948}" srcOrd="0" destOrd="0" presId="urn:microsoft.com/office/officeart/2005/8/layout/vList3"/>
    <dgm:cxn modelId="{298C750C-2966-42B3-9143-E493C6178007}" type="presOf" srcId="{BB37D42C-1DF8-43E6-B654-2573AEA2040E}" destId="{F069D661-BDF5-4772-97C6-BF9AD4132766}" srcOrd="0" destOrd="0" presId="urn:microsoft.com/office/officeart/2005/8/layout/vList3"/>
    <dgm:cxn modelId="{2C4DE115-0758-42C0-8546-113A27689084}" srcId="{07D3BC82-A5AA-4433-A1A9-E6CA0B526BB1}" destId="{1D8AF3E1-6A8A-471E-AB3E-2F541B313443}" srcOrd="2" destOrd="0" parTransId="{71659B2C-4844-45F0-B5C1-31AD595DC57A}" sibTransId="{008722A4-592E-4C36-B41E-6F76D6568787}"/>
    <dgm:cxn modelId="{5DE34116-0903-425D-8387-2DC8305D5165}" srcId="{07D3BC82-A5AA-4433-A1A9-E6CA0B526BB1}" destId="{AD353253-8CDE-4E09-BD77-7035EC66749F}" srcOrd="4" destOrd="0" parTransId="{B1D0E99C-FCE8-441A-B47A-F4B7F6C20699}" sibTransId="{D114F4C0-3D81-450B-B657-77E60C00723C}"/>
    <dgm:cxn modelId="{20903E38-7262-443F-A36E-6DA19D046919}" type="presOf" srcId="{C8AE5FD0-9F28-40F4-8FCB-155163DCF062}" destId="{8CAD2B46-5116-4384-9859-5B641A4B8084}" srcOrd="0" destOrd="0" presId="urn:microsoft.com/office/officeart/2005/8/layout/vList3"/>
    <dgm:cxn modelId="{5E95E63B-D2F6-4C59-95D9-2C343C121870}" srcId="{07D3BC82-A5AA-4433-A1A9-E6CA0B526BB1}" destId="{9B832668-F19A-4BD1-B7EC-65ED97A3ABE5}" srcOrd="1" destOrd="0" parTransId="{1F14A330-1927-4504-B557-EAE91CF8058C}" sibTransId="{F952CFC5-1FD3-4EE3-B79A-1CAE5BEACD10}"/>
    <dgm:cxn modelId="{8C47655B-C697-41D1-ADC9-88C116CCD6F6}" type="presOf" srcId="{9B832668-F19A-4BD1-B7EC-65ED97A3ABE5}" destId="{0E2A9E94-022B-4280-BE5D-9FC87D22B57A}" srcOrd="0" destOrd="0" presId="urn:microsoft.com/office/officeart/2005/8/layout/vList3"/>
    <dgm:cxn modelId="{876FDC49-876F-47BC-B6DC-6F5D5C15027D}" type="presOf" srcId="{AD353253-8CDE-4E09-BD77-7035EC66749F}" destId="{E6C00E49-34F8-4BC3-BD2C-F0DF6B6B0626}" srcOrd="0" destOrd="0" presId="urn:microsoft.com/office/officeart/2005/8/layout/vList3"/>
    <dgm:cxn modelId="{1D78406A-3A88-43BB-BEB1-370EA8E5A977}" srcId="{07D3BC82-A5AA-4433-A1A9-E6CA0B526BB1}" destId="{BB37D42C-1DF8-43E6-B654-2573AEA2040E}" srcOrd="0" destOrd="0" parTransId="{F120295B-3769-4EF0-9B44-E41D2354E7B5}" sibTransId="{1035ED55-0BC0-43C8-AD57-BAAE4BFCB725}"/>
    <dgm:cxn modelId="{6418376D-0971-4833-9BEE-82161ACA8E1E}" srcId="{07D3BC82-A5AA-4433-A1A9-E6CA0B526BB1}" destId="{F3037461-33F6-4D67-919F-214022880C73}" srcOrd="5" destOrd="0" parTransId="{5DC5947C-654F-4DD0-97A3-DDF5A42A5A7C}" sibTransId="{10FE6412-51D3-4783-A1CF-C58D66CDABE9}"/>
    <dgm:cxn modelId="{DBD203A5-7586-4DD7-85DB-5520A06AD77A}" type="presOf" srcId="{F3037461-33F6-4D67-919F-214022880C73}" destId="{7BD58FCB-4BF7-44FA-B982-1F23E527A8D2}" srcOrd="0" destOrd="0" presId="urn:microsoft.com/office/officeart/2005/8/layout/vList3"/>
    <dgm:cxn modelId="{DFC9F0CD-DED0-40E5-BAE7-2A7B7959A6EC}" srcId="{07D3BC82-A5AA-4433-A1A9-E6CA0B526BB1}" destId="{C8AE5FD0-9F28-40F4-8FCB-155163DCF062}" srcOrd="3" destOrd="0" parTransId="{C7945379-C1B7-4D3E-813B-DB20A6EA436B}" sibTransId="{1CDEC06C-E2FE-4CA9-B14B-51A6052DB0A6}"/>
    <dgm:cxn modelId="{576688BC-A1DB-4081-A8EB-84C2E2FD2154}" type="presParOf" srcId="{4CDDCC8B-523D-496A-8308-973CE0BF4091}" destId="{24E2DF4D-5214-4602-8932-F4EEA0DDD9FD}" srcOrd="0" destOrd="0" presId="urn:microsoft.com/office/officeart/2005/8/layout/vList3"/>
    <dgm:cxn modelId="{9EC7CDC2-0D72-4FAA-9B7D-925A14FD21C2}" type="presParOf" srcId="{24E2DF4D-5214-4602-8932-F4EEA0DDD9FD}" destId="{790572ED-FEA0-4DE2-88BD-B91B930B6DDD}" srcOrd="0" destOrd="0" presId="urn:microsoft.com/office/officeart/2005/8/layout/vList3"/>
    <dgm:cxn modelId="{68924BE1-4844-492E-A9DF-04AC156A3E2F}" type="presParOf" srcId="{24E2DF4D-5214-4602-8932-F4EEA0DDD9FD}" destId="{F069D661-BDF5-4772-97C6-BF9AD4132766}" srcOrd="1" destOrd="0" presId="urn:microsoft.com/office/officeart/2005/8/layout/vList3"/>
    <dgm:cxn modelId="{69721D14-97F7-4069-9B34-792BDAEEA844}" type="presParOf" srcId="{4CDDCC8B-523D-496A-8308-973CE0BF4091}" destId="{0FCEC1E2-77FD-4E29-9A71-DBA9079B34F2}" srcOrd="1" destOrd="0" presId="urn:microsoft.com/office/officeart/2005/8/layout/vList3"/>
    <dgm:cxn modelId="{C5135D81-D9BF-4CF5-980E-BFB2D9F92472}" type="presParOf" srcId="{4CDDCC8B-523D-496A-8308-973CE0BF4091}" destId="{6B828498-C70A-420C-B73B-1F01E481E457}" srcOrd="2" destOrd="0" presId="urn:microsoft.com/office/officeart/2005/8/layout/vList3"/>
    <dgm:cxn modelId="{272BD7A0-6D9C-4A21-8307-A0CCE97E2EAF}" type="presParOf" srcId="{6B828498-C70A-420C-B73B-1F01E481E457}" destId="{6101EF6E-4148-4362-BA5C-6894E0AC1D2A}" srcOrd="0" destOrd="0" presId="urn:microsoft.com/office/officeart/2005/8/layout/vList3"/>
    <dgm:cxn modelId="{30F5A517-C023-448E-8A29-EF1BD13C63B4}" type="presParOf" srcId="{6B828498-C70A-420C-B73B-1F01E481E457}" destId="{0E2A9E94-022B-4280-BE5D-9FC87D22B57A}" srcOrd="1" destOrd="0" presId="urn:microsoft.com/office/officeart/2005/8/layout/vList3"/>
    <dgm:cxn modelId="{4829F332-6573-457C-A636-E75A4F2DAD93}" type="presParOf" srcId="{4CDDCC8B-523D-496A-8308-973CE0BF4091}" destId="{9E94BBC0-338A-4005-A691-137C0C528946}" srcOrd="3" destOrd="0" presId="urn:microsoft.com/office/officeart/2005/8/layout/vList3"/>
    <dgm:cxn modelId="{B6D90EB3-9045-46D7-87A6-CACEF7779772}" type="presParOf" srcId="{4CDDCC8B-523D-496A-8308-973CE0BF4091}" destId="{3F924F9E-F5A5-439C-A4AB-AA7327EAA2B2}" srcOrd="4" destOrd="0" presId="urn:microsoft.com/office/officeart/2005/8/layout/vList3"/>
    <dgm:cxn modelId="{AF0989D2-23C5-45DF-85D7-28DE993F4E54}" type="presParOf" srcId="{3F924F9E-F5A5-439C-A4AB-AA7327EAA2B2}" destId="{57B80D47-B3AB-4B97-877A-FFBC88F0B358}" srcOrd="0" destOrd="0" presId="urn:microsoft.com/office/officeart/2005/8/layout/vList3"/>
    <dgm:cxn modelId="{9EE4BD95-3CF5-42E5-B1A8-C9860ADED71B}" type="presParOf" srcId="{3F924F9E-F5A5-439C-A4AB-AA7327EAA2B2}" destId="{A362DA46-4CCB-435A-9BE3-E6007C280948}" srcOrd="1" destOrd="0" presId="urn:microsoft.com/office/officeart/2005/8/layout/vList3"/>
    <dgm:cxn modelId="{A10E0E7F-8F0F-4E50-81F3-954E4B6910DA}" type="presParOf" srcId="{4CDDCC8B-523D-496A-8308-973CE0BF4091}" destId="{FF1BE151-4AA5-4BB9-A7C0-B599DC46ED49}" srcOrd="5" destOrd="0" presId="urn:microsoft.com/office/officeart/2005/8/layout/vList3"/>
    <dgm:cxn modelId="{C40F8514-0EBB-4627-9686-4D377425407D}" type="presParOf" srcId="{4CDDCC8B-523D-496A-8308-973CE0BF4091}" destId="{1B7807C7-4EE1-4A03-A99C-953C7672BBC2}" srcOrd="6" destOrd="0" presId="urn:microsoft.com/office/officeart/2005/8/layout/vList3"/>
    <dgm:cxn modelId="{7F4CBB70-5D2F-4A13-9817-FFC4ADDCD43C}" type="presParOf" srcId="{1B7807C7-4EE1-4A03-A99C-953C7672BBC2}" destId="{3D2C6180-0C29-41DC-B2EF-5412E3B16843}" srcOrd="0" destOrd="0" presId="urn:microsoft.com/office/officeart/2005/8/layout/vList3"/>
    <dgm:cxn modelId="{B72E45A4-D434-4BBC-9421-DFE138297116}" type="presParOf" srcId="{1B7807C7-4EE1-4A03-A99C-953C7672BBC2}" destId="{8CAD2B46-5116-4384-9859-5B641A4B8084}" srcOrd="1" destOrd="0" presId="urn:microsoft.com/office/officeart/2005/8/layout/vList3"/>
    <dgm:cxn modelId="{351F8589-43FA-470F-ABC7-2990B64FFB5C}" type="presParOf" srcId="{4CDDCC8B-523D-496A-8308-973CE0BF4091}" destId="{6C1A7A29-BA4B-4D2D-9F4C-80C3CED933C6}" srcOrd="7" destOrd="0" presId="urn:microsoft.com/office/officeart/2005/8/layout/vList3"/>
    <dgm:cxn modelId="{11732669-A1F5-4B42-AB7D-AB2FFC7B3DBA}" type="presParOf" srcId="{4CDDCC8B-523D-496A-8308-973CE0BF4091}" destId="{79287A97-782F-4F9A-8DD9-6E20E006458A}" srcOrd="8" destOrd="0" presId="urn:microsoft.com/office/officeart/2005/8/layout/vList3"/>
    <dgm:cxn modelId="{66314B76-D475-4C83-93E2-E1DA4DA1B1A5}" type="presParOf" srcId="{79287A97-782F-4F9A-8DD9-6E20E006458A}" destId="{70A7BBF6-C509-41F6-B3EC-AA4D9ECBDED3}" srcOrd="0" destOrd="0" presId="urn:microsoft.com/office/officeart/2005/8/layout/vList3"/>
    <dgm:cxn modelId="{416C0236-5172-4AB8-83FC-6BE1F60A4863}" type="presParOf" srcId="{79287A97-782F-4F9A-8DD9-6E20E006458A}" destId="{E6C00E49-34F8-4BC3-BD2C-F0DF6B6B0626}" srcOrd="1" destOrd="0" presId="urn:microsoft.com/office/officeart/2005/8/layout/vList3"/>
    <dgm:cxn modelId="{D751F889-B6D3-4EE4-9FB1-9A7177F268FF}" type="presParOf" srcId="{4CDDCC8B-523D-496A-8308-973CE0BF4091}" destId="{4CA0798A-D11C-4CDA-9C1F-85C2A4C893FE}" srcOrd="9" destOrd="0" presId="urn:microsoft.com/office/officeart/2005/8/layout/vList3"/>
    <dgm:cxn modelId="{39ACA032-D49C-4D79-AA0A-05E037782579}" type="presParOf" srcId="{4CDDCC8B-523D-496A-8308-973CE0BF4091}" destId="{16590CEB-E0AA-48D0-8BCC-46610FDC0660}" srcOrd="10" destOrd="0" presId="urn:microsoft.com/office/officeart/2005/8/layout/vList3"/>
    <dgm:cxn modelId="{79E81747-398C-4435-B792-0C868BE01F8D}" type="presParOf" srcId="{16590CEB-E0AA-48D0-8BCC-46610FDC0660}" destId="{701AC88D-8441-4861-B69E-CA89F23D7D2A}" srcOrd="0" destOrd="0" presId="urn:microsoft.com/office/officeart/2005/8/layout/vList3"/>
    <dgm:cxn modelId="{AA514271-4E3D-4B92-9826-37268D645AFF}" type="presParOf" srcId="{16590CEB-E0AA-48D0-8BCC-46610FDC0660}" destId="{7BD58FCB-4BF7-44FA-B982-1F23E527A8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7E3E2-5008-4EC3-B593-E9C79990D676}">
      <dsp:nvSpPr>
        <dsp:cNvPr id="0" name=""/>
        <dsp:cNvSpPr/>
      </dsp:nvSpPr>
      <dsp:spPr>
        <a:xfrm>
          <a:off x="0" y="0"/>
          <a:ext cx="10849889" cy="43014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is </a:t>
          </a:r>
          <a:r>
            <a:rPr lang="en-US" sz="3600" b="1" kern="1200" dirty="0"/>
            <a:t>recommended</a:t>
          </a:r>
          <a:r>
            <a:rPr lang="en-US" sz="3600" kern="1200" dirty="0"/>
            <a:t> that "domestic goods" be defined as those originating within a country's economic territory</a:t>
          </a:r>
        </a:p>
      </dsp:txBody>
      <dsp:txXfrm>
        <a:off x="0" y="0"/>
        <a:ext cx="10849889" cy="1290438"/>
      </dsp:txXfrm>
    </dsp:sp>
    <dsp:sp modelId="{F9865306-87A4-4FF0-8098-54C12E78F3D6}">
      <dsp:nvSpPr>
        <dsp:cNvPr id="0" name=""/>
        <dsp:cNvSpPr/>
      </dsp:nvSpPr>
      <dsp:spPr>
        <a:xfrm>
          <a:off x="1084988" y="1290805"/>
          <a:ext cx="8679911" cy="84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Either </a:t>
          </a:r>
          <a:r>
            <a:rPr lang="en-US" sz="2200" b="1" kern="1200" dirty="0"/>
            <a:t>wholly obtained or produced</a:t>
          </a:r>
          <a:r>
            <a:rPr lang="en-US" sz="2200" kern="1200" dirty="0"/>
            <a:t>, or having undergone </a:t>
          </a:r>
          <a:r>
            <a:rPr lang="en-US" sz="2200" b="1" kern="1200" dirty="0"/>
            <a:t>substantial transformation</a:t>
          </a:r>
        </a:p>
      </dsp:txBody>
      <dsp:txXfrm>
        <a:off x="1109739" y="1315556"/>
        <a:ext cx="8630409" cy="795562"/>
      </dsp:txXfrm>
    </dsp:sp>
    <dsp:sp modelId="{849D3AA5-D1C9-4A16-B11C-C518E2B4A5A9}">
      <dsp:nvSpPr>
        <dsp:cNvPr id="0" name=""/>
        <dsp:cNvSpPr/>
      </dsp:nvSpPr>
      <dsp:spPr>
        <a:xfrm>
          <a:off x="1084988" y="2265880"/>
          <a:ext cx="8679911" cy="84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Sourced from areas such as free circulation areas, industrial free zones, or premises for inward processing</a:t>
          </a:r>
        </a:p>
      </dsp:txBody>
      <dsp:txXfrm>
        <a:off x="1109739" y="2290631"/>
        <a:ext cx="8630409" cy="795562"/>
      </dsp:txXfrm>
    </dsp:sp>
    <dsp:sp modelId="{5D017AB2-502B-4342-92C7-9ACCC56C7168}">
      <dsp:nvSpPr>
        <dsp:cNvPr id="0" name=""/>
        <dsp:cNvSpPr/>
      </dsp:nvSpPr>
      <dsp:spPr>
        <a:xfrm>
          <a:off x="1084988" y="3240955"/>
          <a:ext cx="8679911" cy="84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Goods from customs warehouses or commercial free zones are </a:t>
          </a:r>
          <a:r>
            <a:rPr lang="en-US" sz="2200" b="1" kern="1200" dirty="0"/>
            <a:t>NOT</a:t>
          </a:r>
          <a:r>
            <a:rPr lang="en-US" sz="2200" kern="1200" dirty="0"/>
            <a:t> considered domestic (since no production or substantial transformation)</a:t>
          </a:r>
        </a:p>
      </dsp:txBody>
      <dsp:txXfrm>
        <a:off x="1109739" y="3265706"/>
        <a:ext cx="8630409" cy="795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C39C7-CC98-4F9B-B4EF-D3E5ED2395A8}">
      <dsp:nvSpPr>
        <dsp:cNvPr id="0" name=""/>
        <dsp:cNvSpPr/>
      </dsp:nvSpPr>
      <dsp:spPr>
        <a:xfrm>
          <a:off x="0" y="82125"/>
          <a:ext cx="1084988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Imports</a:t>
          </a:r>
          <a:endParaRPr lang="en-US" sz="2100" kern="1200"/>
        </a:p>
      </dsp:txBody>
      <dsp:txXfrm>
        <a:off x="24588" y="106713"/>
        <a:ext cx="10800713" cy="454509"/>
      </dsp:txXfrm>
    </dsp:sp>
    <dsp:sp modelId="{14C389E6-AC1C-484D-9036-81FF237C9CC1}">
      <dsp:nvSpPr>
        <dsp:cNvPr id="0" name=""/>
        <dsp:cNvSpPr/>
      </dsp:nvSpPr>
      <dsp:spPr>
        <a:xfrm>
          <a:off x="0" y="585810"/>
          <a:ext cx="10849889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Imports of foreign goods, including from outward processing (if change in origin)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Re-imports of domestic goods in the same state as they were previously exported. </a:t>
          </a:r>
          <a:r>
            <a:rPr lang="en-US" sz="1600" b="1" kern="1200" dirty="0"/>
            <a:t>Recommended</a:t>
          </a:r>
          <a:r>
            <a:rPr lang="en-US" sz="1600" kern="1200" dirty="0"/>
            <a:t> to be included but separately identified. Should exclude: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FF0000"/>
              </a:solidFill>
            </a:rPr>
            <a:t>Goods withdrawn after temporary dispatch without prior recording as exports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FF0000"/>
              </a:solidFill>
            </a:rPr>
            <a:t>Domestic goods that have undergone processing altering their origin from domestic to foreign (therefore imports of foreign goods)</a:t>
          </a:r>
          <a:r>
            <a:rPr lang="en-US" sz="1600" kern="1200" dirty="0"/>
            <a:t>  </a:t>
          </a:r>
        </a:p>
      </dsp:txBody>
      <dsp:txXfrm>
        <a:off x="0" y="585810"/>
        <a:ext cx="10849889" cy="1564920"/>
      </dsp:txXfrm>
    </dsp:sp>
    <dsp:sp modelId="{CD57C5A8-7E5E-4F84-9E89-4FC8CB60DB20}">
      <dsp:nvSpPr>
        <dsp:cNvPr id="0" name=""/>
        <dsp:cNvSpPr/>
      </dsp:nvSpPr>
      <dsp:spPr>
        <a:xfrm>
          <a:off x="0" y="2150730"/>
          <a:ext cx="1084988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Exports</a:t>
          </a:r>
          <a:endParaRPr lang="en-US" sz="2100" kern="1200" dirty="0"/>
        </a:p>
      </dsp:txBody>
      <dsp:txXfrm>
        <a:off x="24588" y="2175318"/>
        <a:ext cx="10800713" cy="454509"/>
      </dsp:txXfrm>
    </dsp:sp>
    <dsp:sp modelId="{8ADC26FA-9D48-480B-854B-0BE25E3A8506}">
      <dsp:nvSpPr>
        <dsp:cNvPr id="0" name=""/>
        <dsp:cNvSpPr/>
      </dsp:nvSpPr>
      <dsp:spPr>
        <a:xfrm>
          <a:off x="0" y="2654415"/>
          <a:ext cx="10849889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Exports of domestic goods, including from inward processing (if change in origin)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Re-exports of foreign goods without undergoing any substantial transformation from their original imported state. </a:t>
          </a:r>
          <a:r>
            <a:rPr lang="en-US" sz="1600" b="1" kern="1200"/>
            <a:t>Recommended</a:t>
          </a:r>
          <a:r>
            <a:rPr lang="en-US" sz="1600" kern="1200"/>
            <a:t> to be included but separately identified. Should exclude: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FF0000"/>
              </a:solidFill>
            </a:rPr>
            <a:t>Goods temporarily admitted without prior recording as imports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FF0000"/>
              </a:solidFill>
            </a:rPr>
            <a:t>Foreign goods that have undergone processing altering their origin from foreign to domestic (therefore exports of domestic goods)</a:t>
          </a:r>
        </a:p>
      </dsp:txBody>
      <dsp:txXfrm>
        <a:off x="0" y="2654415"/>
        <a:ext cx="10849889" cy="1564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348D-6914-4C72-B052-724181884E36}">
      <dsp:nvSpPr>
        <dsp:cNvPr id="0" name=""/>
        <dsp:cNvSpPr/>
      </dsp:nvSpPr>
      <dsp:spPr>
        <a:xfrm>
          <a:off x="0" y="37784"/>
          <a:ext cx="1084988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Non-observed trade: trade flows that should be captured but may not be for various reasons.</a:t>
          </a:r>
        </a:p>
      </dsp:txBody>
      <dsp:txXfrm>
        <a:off x="40724" y="78508"/>
        <a:ext cx="10768441" cy="752780"/>
      </dsp:txXfrm>
    </dsp:sp>
    <dsp:sp modelId="{355719B9-E2C1-4F72-B4F1-1A1EDEA55330}">
      <dsp:nvSpPr>
        <dsp:cNvPr id="0" name=""/>
        <dsp:cNvSpPr/>
      </dsp:nvSpPr>
      <dsp:spPr>
        <a:xfrm>
          <a:off x="0" y="872012"/>
          <a:ext cx="10849889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Movements of legal goods carried out informally (informal cross-border trade).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Goods that should be recorded based on the change of ownership.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Trade that falls below the customs or statistical threshold.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Trade at non-digitized borders.</a:t>
          </a:r>
        </a:p>
      </dsp:txBody>
      <dsp:txXfrm>
        <a:off x="0" y="872012"/>
        <a:ext cx="10849889" cy="1108485"/>
      </dsp:txXfrm>
    </dsp:sp>
    <dsp:sp modelId="{93B1B94A-EF3F-4C0F-8B40-4AF6B6F7E35F}">
      <dsp:nvSpPr>
        <dsp:cNvPr id="0" name=""/>
        <dsp:cNvSpPr/>
      </dsp:nvSpPr>
      <dsp:spPr>
        <a:xfrm>
          <a:off x="0" y="1980497"/>
          <a:ext cx="1084988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Countries are </a:t>
          </a:r>
          <a:r>
            <a:rPr lang="en-US" sz="2100" b="1" kern="1200"/>
            <a:t>encouraged</a:t>
          </a:r>
          <a:r>
            <a:rPr lang="en-US" sz="2100" kern="1200"/>
            <a:t> to estimate and include these flows if economically significant.</a:t>
          </a:r>
        </a:p>
      </dsp:txBody>
      <dsp:txXfrm>
        <a:off x="40724" y="2021221"/>
        <a:ext cx="10768441" cy="752780"/>
      </dsp:txXfrm>
    </dsp:sp>
    <dsp:sp modelId="{0B3C2146-842C-4A7A-AABC-2105C6A879F2}">
      <dsp:nvSpPr>
        <dsp:cNvPr id="0" name=""/>
        <dsp:cNvSpPr/>
      </dsp:nvSpPr>
      <dsp:spPr>
        <a:xfrm>
          <a:off x="0" y="2875205"/>
          <a:ext cx="10849889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Countries are </a:t>
          </a:r>
          <a:r>
            <a:rPr lang="en-US" sz="2100" b="1" kern="1200"/>
            <a:t>encouraged</a:t>
          </a:r>
          <a:r>
            <a:rPr lang="en-US" sz="2100" kern="1200"/>
            <a:t> to progressively develop their data collection and/or estimation procedures and to collaborate with BOP compilers to ensure data consistency.</a:t>
          </a:r>
        </a:p>
      </dsp:txBody>
      <dsp:txXfrm>
        <a:off x="40724" y="2915929"/>
        <a:ext cx="10768441" cy="752780"/>
      </dsp:txXfrm>
    </dsp:sp>
    <dsp:sp modelId="{8A4DC7D9-FF1F-4EF2-A8D1-349B2D5228AA}">
      <dsp:nvSpPr>
        <dsp:cNvPr id="0" name=""/>
        <dsp:cNvSpPr/>
      </dsp:nvSpPr>
      <dsp:spPr>
        <a:xfrm>
          <a:off x="0" y="3709434"/>
          <a:ext cx="10849889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May not always be feasible to capture comprehensive details.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It is acceptable to report total exports and imports without a detailed breakdown. </a:t>
          </a:r>
        </a:p>
      </dsp:txBody>
      <dsp:txXfrm>
        <a:off x="0" y="3709434"/>
        <a:ext cx="10849889" cy="5542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21E72-ECE4-4282-806D-15051CF98B56}">
      <dsp:nvSpPr>
        <dsp:cNvPr id="0" name=""/>
        <dsp:cNvSpPr/>
      </dsp:nvSpPr>
      <dsp:spPr>
        <a:xfrm>
          <a:off x="4079" y="112770"/>
          <a:ext cx="245288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</a:t>
          </a:r>
        </a:p>
      </dsp:txBody>
      <dsp:txXfrm>
        <a:off x="4079" y="112770"/>
        <a:ext cx="2452880" cy="518400"/>
      </dsp:txXfrm>
    </dsp:sp>
    <dsp:sp modelId="{57B9665D-68BC-4AE0-95A4-E11A3CF20758}">
      <dsp:nvSpPr>
        <dsp:cNvPr id="0" name=""/>
        <dsp:cNvSpPr/>
      </dsp:nvSpPr>
      <dsp:spPr>
        <a:xfrm>
          <a:off x="4079" y="631170"/>
          <a:ext cx="2452880" cy="3557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 the context of IMTS, institutional arrangements refer to a </a:t>
          </a:r>
          <a:r>
            <a:rPr lang="en-US" sz="1800" b="1" kern="1200" dirty="0"/>
            <a:t>set of agreements that define the division of the responsibilities </a:t>
          </a:r>
          <a:r>
            <a:rPr lang="en-US" sz="1800" kern="1200" dirty="0"/>
            <a:t>among agencies involved in the collection, compilation and dissemination of IMTS data.</a:t>
          </a:r>
        </a:p>
      </dsp:txBody>
      <dsp:txXfrm>
        <a:off x="4079" y="631170"/>
        <a:ext cx="2452880" cy="3557519"/>
      </dsp:txXfrm>
    </dsp:sp>
    <dsp:sp modelId="{1849FB31-4DDD-4428-B78A-F3187630E76D}">
      <dsp:nvSpPr>
        <dsp:cNvPr id="0" name=""/>
        <dsp:cNvSpPr/>
      </dsp:nvSpPr>
      <dsp:spPr>
        <a:xfrm>
          <a:off x="2800362" y="112770"/>
          <a:ext cx="245288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Who</a:t>
          </a:r>
        </a:p>
      </dsp:txBody>
      <dsp:txXfrm>
        <a:off x="2800362" y="112770"/>
        <a:ext cx="2452880" cy="518400"/>
      </dsp:txXfrm>
    </dsp:sp>
    <dsp:sp modelId="{DBF6859C-34CD-48D8-BB26-64B84D29A83E}">
      <dsp:nvSpPr>
        <dsp:cNvPr id="0" name=""/>
        <dsp:cNvSpPr/>
      </dsp:nvSpPr>
      <dsp:spPr>
        <a:xfrm>
          <a:off x="2800362" y="631170"/>
          <a:ext cx="2452880" cy="3557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Data providers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Data producers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Data users</a:t>
          </a:r>
        </a:p>
      </dsp:txBody>
      <dsp:txXfrm>
        <a:off x="2800362" y="631170"/>
        <a:ext cx="2452880" cy="3557519"/>
      </dsp:txXfrm>
    </dsp:sp>
    <dsp:sp modelId="{B43B2327-DB1A-4E16-BC7F-76CF04C1EC16}">
      <dsp:nvSpPr>
        <dsp:cNvPr id="0" name=""/>
        <dsp:cNvSpPr/>
      </dsp:nvSpPr>
      <dsp:spPr>
        <a:xfrm>
          <a:off x="5596646" y="112770"/>
          <a:ext cx="245288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Which</a:t>
          </a:r>
        </a:p>
      </dsp:txBody>
      <dsp:txXfrm>
        <a:off x="5596646" y="112770"/>
        <a:ext cx="2452880" cy="518400"/>
      </dsp:txXfrm>
    </dsp:sp>
    <dsp:sp modelId="{86269FEB-8324-4A1E-8CA6-4B2513903DCA}">
      <dsp:nvSpPr>
        <dsp:cNvPr id="0" name=""/>
        <dsp:cNvSpPr/>
      </dsp:nvSpPr>
      <dsp:spPr>
        <a:xfrm>
          <a:off x="5596646" y="631170"/>
          <a:ext cx="2452880" cy="3557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National statistical offices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Customs administrations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Central banks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Others (e.g. Ministry of Trade)</a:t>
          </a:r>
        </a:p>
      </dsp:txBody>
      <dsp:txXfrm>
        <a:off x="5596646" y="631170"/>
        <a:ext cx="2452880" cy="3557519"/>
      </dsp:txXfrm>
    </dsp:sp>
    <dsp:sp modelId="{F96FF277-B7F7-46E4-8F90-C9618A2829EF}">
      <dsp:nvSpPr>
        <dsp:cNvPr id="0" name=""/>
        <dsp:cNvSpPr/>
      </dsp:nvSpPr>
      <dsp:spPr>
        <a:xfrm>
          <a:off x="8392929" y="112770"/>
          <a:ext cx="245288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</a:t>
          </a:r>
        </a:p>
      </dsp:txBody>
      <dsp:txXfrm>
        <a:off x="8392929" y="112770"/>
        <a:ext cx="2452880" cy="518400"/>
      </dsp:txXfrm>
    </dsp:sp>
    <dsp:sp modelId="{100BBC68-BB2B-4217-B3A5-AE52B3E3F4EB}">
      <dsp:nvSpPr>
        <dsp:cNvPr id="0" name=""/>
        <dsp:cNvSpPr/>
      </dsp:nvSpPr>
      <dsp:spPr>
        <a:xfrm>
          <a:off x="8392929" y="631170"/>
          <a:ext cx="2452880" cy="3557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Legal framework (e.g. customs law, statistical law)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Data sharing agreements (scope, format, schedule)</a:t>
          </a:r>
        </a:p>
      </dsp:txBody>
      <dsp:txXfrm>
        <a:off x="8392929" y="631170"/>
        <a:ext cx="2452880" cy="35575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9D661-BDF5-4772-97C6-BF9AD4132766}">
      <dsp:nvSpPr>
        <dsp:cNvPr id="0" name=""/>
        <dsp:cNvSpPr/>
      </dsp:nvSpPr>
      <dsp:spPr>
        <a:xfrm rot="10800000">
          <a:off x="1961112" y="346"/>
          <a:ext cx="7215176" cy="5750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6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Long-term commitment among institutions.</a:t>
          </a:r>
        </a:p>
      </dsp:txBody>
      <dsp:txXfrm rot="10800000">
        <a:off x="2104867" y="346"/>
        <a:ext cx="7071421" cy="575022"/>
      </dsp:txXfrm>
    </dsp:sp>
    <dsp:sp modelId="{790572ED-FEA0-4DE2-88BD-B91B930B6DDD}">
      <dsp:nvSpPr>
        <dsp:cNvPr id="0" name=""/>
        <dsp:cNvSpPr/>
      </dsp:nvSpPr>
      <dsp:spPr>
        <a:xfrm>
          <a:off x="1673600" y="346"/>
          <a:ext cx="575022" cy="5750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A9E94-022B-4280-BE5D-9FC87D22B57A}">
      <dsp:nvSpPr>
        <dsp:cNvPr id="0" name=""/>
        <dsp:cNvSpPr/>
      </dsp:nvSpPr>
      <dsp:spPr>
        <a:xfrm rot="10800000">
          <a:off x="1961112" y="745495"/>
          <a:ext cx="7215176" cy="5750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6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Clearly defined rights and responsibilities for all institutions to prevent misunderstandings, duplication, or omission.</a:t>
          </a:r>
        </a:p>
      </dsp:txBody>
      <dsp:txXfrm rot="10800000">
        <a:off x="2104867" y="745495"/>
        <a:ext cx="7071421" cy="575022"/>
      </dsp:txXfrm>
    </dsp:sp>
    <dsp:sp modelId="{6101EF6E-4148-4362-BA5C-6894E0AC1D2A}">
      <dsp:nvSpPr>
        <dsp:cNvPr id="0" name=""/>
        <dsp:cNvSpPr/>
      </dsp:nvSpPr>
      <dsp:spPr>
        <a:xfrm>
          <a:off x="1673600" y="745495"/>
          <a:ext cx="575022" cy="57502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2DA46-4CCB-435A-9BE3-E6007C280948}">
      <dsp:nvSpPr>
        <dsp:cNvPr id="0" name=""/>
        <dsp:cNvSpPr/>
      </dsp:nvSpPr>
      <dsp:spPr>
        <a:xfrm rot="10800000">
          <a:off x="1961112" y="1490644"/>
          <a:ext cx="7215176" cy="5750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6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Arrangements among the agencies involved that ensure permanent access to data and facilitate consultations and revisions.</a:t>
          </a:r>
        </a:p>
      </dsp:txBody>
      <dsp:txXfrm rot="10800000">
        <a:off x="2104867" y="1490644"/>
        <a:ext cx="7071421" cy="575022"/>
      </dsp:txXfrm>
    </dsp:sp>
    <dsp:sp modelId="{57B80D47-B3AB-4B97-877A-FFBC88F0B358}">
      <dsp:nvSpPr>
        <dsp:cNvPr id="0" name=""/>
        <dsp:cNvSpPr/>
      </dsp:nvSpPr>
      <dsp:spPr>
        <a:xfrm>
          <a:off x="1673600" y="1490644"/>
          <a:ext cx="575022" cy="57502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D2B46-5116-4384-9859-5B641A4B8084}">
      <dsp:nvSpPr>
        <dsp:cNvPr id="0" name=""/>
        <dsp:cNvSpPr/>
      </dsp:nvSpPr>
      <dsp:spPr>
        <a:xfrm rot="10800000">
          <a:off x="1961112" y="2235793"/>
          <a:ext cx="7215176" cy="5750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6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Designation of a single agency for dissemination of IMTS.</a:t>
          </a:r>
        </a:p>
      </dsp:txBody>
      <dsp:txXfrm rot="10800000">
        <a:off x="2104867" y="2235793"/>
        <a:ext cx="7071421" cy="575022"/>
      </dsp:txXfrm>
    </dsp:sp>
    <dsp:sp modelId="{3D2C6180-0C29-41DC-B2EF-5412E3B16843}">
      <dsp:nvSpPr>
        <dsp:cNvPr id="0" name=""/>
        <dsp:cNvSpPr/>
      </dsp:nvSpPr>
      <dsp:spPr>
        <a:xfrm>
          <a:off x="1673600" y="2235793"/>
          <a:ext cx="575022" cy="57502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00E49-34F8-4BC3-BD2C-F0DF6B6B0626}">
      <dsp:nvSpPr>
        <dsp:cNvPr id="0" name=""/>
        <dsp:cNvSpPr/>
      </dsp:nvSpPr>
      <dsp:spPr>
        <a:xfrm rot="10800000">
          <a:off x="1961112" y="2980942"/>
          <a:ext cx="7215176" cy="5750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6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Formalized working arrangements between the agencies complemented by informal agreements.</a:t>
          </a:r>
        </a:p>
      </dsp:txBody>
      <dsp:txXfrm rot="10800000">
        <a:off x="2104867" y="2980942"/>
        <a:ext cx="7071421" cy="575022"/>
      </dsp:txXfrm>
    </dsp:sp>
    <dsp:sp modelId="{70A7BBF6-C509-41F6-B3EC-AA4D9ECBDED3}">
      <dsp:nvSpPr>
        <dsp:cNvPr id="0" name=""/>
        <dsp:cNvSpPr/>
      </dsp:nvSpPr>
      <dsp:spPr>
        <a:xfrm>
          <a:off x="1673600" y="2980942"/>
          <a:ext cx="575022" cy="57502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58FCB-4BF7-44FA-B982-1F23E527A8D2}">
      <dsp:nvSpPr>
        <dsp:cNvPr id="0" name=""/>
        <dsp:cNvSpPr/>
      </dsp:nvSpPr>
      <dsp:spPr>
        <a:xfrm rot="10800000">
          <a:off x="1961112" y="3726091"/>
          <a:ext cx="7215176" cy="5750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56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Terms of cooperation to ensure that any changes affecting data compilation can be addressed in close collaboration.</a:t>
          </a:r>
        </a:p>
      </dsp:txBody>
      <dsp:txXfrm rot="10800000">
        <a:off x="2104867" y="3726091"/>
        <a:ext cx="7071421" cy="575022"/>
      </dsp:txXfrm>
    </dsp:sp>
    <dsp:sp modelId="{701AC88D-8441-4861-B69E-CA89F23D7D2A}">
      <dsp:nvSpPr>
        <dsp:cNvPr id="0" name=""/>
        <dsp:cNvSpPr/>
      </dsp:nvSpPr>
      <dsp:spPr>
        <a:xfrm>
          <a:off x="1673600" y="3726091"/>
          <a:ext cx="575022" cy="575022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DE5379BB-FFFE-4232-B31E-4FA6893C2C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84920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D2AF5D87-B6C9-4018-ABF5-D03760001B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5116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4E10D6C-6162-4D5D-AE6B-A630CC84E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BD1E05-9D60-4332-B23C-3B2515BA809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2E20AA14-ACDC-4EC8-BB46-9D27F40377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70350" y="8975725"/>
            <a:ext cx="31162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80" tIns="46790" rIns="93580" bIns="46790" anchor="b"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CA5BD8-0DB3-47E3-A1BF-8AD88D90F5EB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3C30388E-ACFC-4143-9AD2-873952595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44500" y="709613"/>
            <a:ext cx="6299200" cy="3543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6608F2BD-BA74-48FC-8AA5-864E099F5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Gold to which the monetary authorities (or others who are subject to the effective control of the monetary authorities) have title and is held as reserve assets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Humanitarian: recording comprehensive details on commodity classification and partner country for this trade may generate excessive effort, so it is acceptable to report total exports and imports without a detailed breakdown. However, if the trade involves significant commodities, such as lightweight and high value goods (e.g. medicine), these should be recorded in IMTS with full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(a)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goods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are purchased in a country by non-resident travellers who transport them to their home country for resale; or (b) goods are acquired by travellers in their home country for resale abroad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Goods on consignment.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These are goods intended for sale but not sold at the time of crossing border. Goods on consignment should be clearly distinguished from those only in transit through a country or those temporarily admitted or withdrawn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Media, whether or not recorded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These goods should be included in IMTS at their full transaction value, provided they are non-customized products stored on physical media (e.g. DVDs,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CDs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) and come with a perpetual-use license requiring a one-time payment.</a:t>
            </a:r>
            <a:endParaRPr lang="en-US" sz="1800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Goods for processing refer to those sent abroad or brought into a country under a specific arrangement to undergo a manufacturing transformation that alters their characteristics.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Additionally, goods for processing are a key input for compiling ‘manufacturing services on inputs owned by others</a:t>
            </a:r>
            <a:endParaRPr lang="en-US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countries are encouraged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to separately measure or estimate digitally ordered goods that fall below these customs thresholds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3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4129F-9FD8-93BA-BA84-E7B87B8FC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F73793-7AA5-8E57-AAF4-EA827F374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E7A71A-BB4A-5ED0-E8C8-1A42AF0A1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9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B43BC-45F9-6211-2B3E-99DEE72D7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547941-607D-4FC2-F5AC-F4C41ADB6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3E3C5-1154-24CF-8E70-0F8877BA8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Repair: </a:t>
            </a:r>
            <a:r>
              <a:rPr lang="en-US" b="0" i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These activities do not constitute substantial transformation or result in the production of a new good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3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establishment of formalized working arrangements between the agencies involved, including agreements on holding inter-agency working meetings, as needed, on granting the access to microdata collected by those agencies and on adhering to requirements on confidentiality</a:t>
            </a:r>
            <a:endParaRPr lang="en-US" dirty="0"/>
          </a:p>
          <a:p>
            <a:r>
              <a:rPr lang="en-US" dirty="0"/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Terms of cooperation that are set out in a legal document to ensure that any changes to administrative procedures, IT infrastructure or statistical processes affecting data compilation can be addressed in close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0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Systems such as the Automatic Identification System (AIS) for vessels and Automatic Dependent Surveillance-Broadcast (ADSB) for aircraft enable real-time monitoring of global transport movements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6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2" y="4199138"/>
            <a:ext cx="10917877" cy="1058662"/>
          </a:xfrm>
        </p:spPr>
        <p:txBody>
          <a:bodyPr/>
          <a:lstStyle>
            <a:lvl1pPr marL="0" indent="0" algn="ctr">
              <a:buNone/>
              <a:defRPr sz="1800">
                <a:latin typeface="Montserrat" panose="0000050000000000000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2" y="3040448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405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6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>
                <a:latin typeface="Montserrat" panose="00000500000000000000"/>
              </a:defRPr>
            </a:lvl1pPr>
          </a:lstStyle>
          <a:p>
            <a:pPr lvl="0"/>
            <a:r>
              <a:rPr lang="en-US" dirty="0"/>
              <a:t>Occasion</a:t>
            </a:r>
          </a:p>
          <a:p>
            <a:pPr lvl="0"/>
            <a:r>
              <a:rPr lang="en-US" dirty="0"/>
              <a:t>Location, Date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774A80-91FE-4F91-A536-559B00A67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3B00-D403-438F-9FAA-7D774567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45"/>
            <a:ext cx="10515600" cy="9425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FACD-991D-4365-A19E-E90E5D39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AAEF-2C34-4468-8295-A8FDEC798383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4AB094-191F-46D9-A9F1-6B7E7E627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8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13C91-8FDF-4E38-929F-CA504075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764771"/>
            <a:ext cx="2628900" cy="54121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1DD8A-2922-4BB2-B35C-23962EC45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764771"/>
            <a:ext cx="7734300" cy="54121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2DDEE-5F83-4A54-971D-2048207473CD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A841BA2-83DA-488E-A9A4-F2E87E395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3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F305-0897-4B7D-9010-678F0F22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458"/>
            <a:ext cx="10515600" cy="9342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85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91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E47FF2-0E52-D5DF-9FF8-7AACA969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34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2" y="4199138"/>
            <a:ext cx="10917877" cy="1058662"/>
          </a:xfrm>
        </p:spPr>
        <p:txBody>
          <a:bodyPr/>
          <a:lstStyle>
            <a:lvl1pPr marL="0" indent="0" algn="ctr">
              <a:buNone/>
              <a:defRPr sz="1800">
                <a:latin typeface="Montserrat" panose="0000050000000000000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2" y="3040448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405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6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15509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2" y="4199138"/>
            <a:ext cx="10917877" cy="1058662"/>
          </a:xfrm>
        </p:spPr>
        <p:txBody>
          <a:bodyPr/>
          <a:lstStyle>
            <a:lvl1pPr marL="0" indent="0" algn="ctr">
              <a:buNone/>
              <a:defRPr sz="1800">
                <a:latin typeface="Montserrat" panose="0000050000000000000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2" y="3040448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405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6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677493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3D0E0D-B645-4A34-BBCB-C41FBC1229BD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0CA3B42-DE9C-4F26-A7D6-EF15C43F2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8" y="1828799"/>
            <a:ext cx="10849889" cy="4301461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15257C-20D5-4CF1-8677-EDB4DB09B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D48733-BB41-4D6C-A919-02A677AC7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 dirty="0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2338741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452F-2F8F-499C-A614-A9E06095D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" y="1873189"/>
            <a:ext cx="5257800" cy="4303774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85341-7F7F-456F-AB6B-B686AD6D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816" y="1873189"/>
            <a:ext cx="5257800" cy="4303774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C876087-1182-41B2-83C5-CB0793820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DEEB10B-8EB5-4996-BB0B-2D469DFC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1669098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4CF9-52A0-44C1-B2B3-59776FA5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3" y="1819073"/>
            <a:ext cx="5257800" cy="686003"/>
          </a:xfrm>
        </p:spPr>
        <p:txBody>
          <a:bodyPr anchor="b">
            <a:normAutofit/>
          </a:bodyPr>
          <a:lstStyle>
            <a:lvl1pPr marL="0" indent="0">
              <a:buNone/>
              <a:defRPr sz="2025" b="1">
                <a:latin typeface="Montserrat" panose="0000050000000000000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2E02-9399-4D80-B43E-A138982A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3" y="2611322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A4C2-0013-451C-8B49-01DD29A98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1616" y="1819073"/>
            <a:ext cx="5257800" cy="686003"/>
          </a:xfr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5" b="1">
                <a:latin typeface="Montserrat" panose="0000050000000000000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DFB31-B261-445E-B640-07B39A38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1616" y="2611322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2CF31AD-C56B-4A2C-9061-FE667637D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35663-3381-4D4D-833E-3951C034EFC1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DD822D7-92F9-40A2-952B-DED7F31D1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323815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2" y="4199138"/>
            <a:ext cx="10917877" cy="1058662"/>
          </a:xfrm>
        </p:spPr>
        <p:txBody>
          <a:bodyPr/>
          <a:lstStyle>
            <a:lvl1pPr marL="0" indent="0" algn="ctr">
              <a:buNone/>
              <a:defRPr sz="1800">
                <a:latin typeface="Montserrat" panose="0000050000000000000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2" y="3040448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405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6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F99A0B-9871-4F97-BA20-4BC118D18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34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DD4BC-88CF-4618-97E2-142857095F4A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81A81CE4-1393-461E-8F96-59469211E9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EC84139-D2C1-45AD-A43C-E282B2064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262133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F305-0897-4B7D-9010-678F0F22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709"/>
            <a:ext cx="10515600" cy="9009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6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3D0E0D-B645-4A34-BBCB-C41FBC1229BD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0CA3B42-DE9C-4F26-A7D6-EF15C43F2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8" y="1828799"/>
            <a:ext cx="10849889" cy="4301461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15257C-20D5-4CF1-8677-EDB4DB09B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D48733-BB41-4D6C-A919-02A677AC7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 dirty="0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70688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452F-2F8F-499C-A614-A9E06095D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" y="1873189"/>
            <a:ext cx="5257800" cy="4303774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85341-7F7F-456F-AB6B-B686AD6D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816" y="1873189"/>
            <a:ext cx="5257800" cy="4303774"/>
          </a:xfrm>
        </p:spPr>
        <p:txBody>
          <a:bodyPr/>
          <a:lstStyle>
            <a:lvl1pPr>
              <a:defRPr sz="1800">
                <a:latin typeface="Roboto" panose="02000000000000000000"/>
              </a:defRPr>
            </a:lvl1pPr>
            <a:lvl2pPr>
              <a:defRPr sz="165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C876087-1182-41B2-83C5-CB0793820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DEEB10B-8EB5-4996-BB0B-2D469DFC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9F16D0-3AE8-4540-9795-41C6A5863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4CF9-52A0-44C1-B2B3-59776FA5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3" y="1819073"/>
            <a:ext cx="5257800" cy="686003"/>
          </a:xfrm>
        </p:spPr>
        <p:txBody>
          <a:bodyPr anchor="b">
            <a:normAutofit/>
          </a:bodyPr>
          <a:lstStyle>
            <a:lvl1pPr marL="0" indent="0">
              <a:buNone/>
              <a:defRPr sz="2025" b="1">
                <a:latin typeface="Montserrat" panose="0000050000000000000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2E02-9399-4D80-B43E-A138982A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3" y="2611322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A4C2-0013-451C-8B49-01DD29A98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1616" y="1819073"/>
            <a:ext cx="5257800" cy="686003"/>
          </a:xfrm>
        </p:spPr>
        <p:txBody>
          <a:bodyPr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5" b="1">
                <a:latin typeface="Montserrat" panose="0000050000000000000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DFB31-B261-445E-B640-07B39A38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1616" y="2611322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2CF31AD-C56B-4A2C-9061-FE667637D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35663-3381-4D4D-833E-3951C034EFC1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DD822D7-92F9-40A2-952B-DED7F31D1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E27646-B101-4EA9-B22E-D5AAB1179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DD4BC-88CF-4618-97E2-142857095F4A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81A81CE4-1393-461E-8F96-59469211E9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2" y="146306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2325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EC84139-D2C1-45AD-A43C-E282B2064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5" y="1133390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2325">
                <a:latin typeface="Montserrat" panose="0000050000000000000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8FD869-1ECC-497F-A65A-548EB156F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F0FD3-B6CD-43E0-B27C-89320C14F471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AC405A-F834-435D-805B-FEE7DBD0C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71A5-C1B9-43C0-A5C7-E66E864A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4894"/>
            <a:ext cx="3932237" cy="1342505"/>
          </a:xfrm>
        </p:spPr>
        <p:txBody>
          <a:bodyPr anchor="b">
            <a:normAutofit/>
          </a:bodyPr>
          <a:lstStyle>
            <a:lvl1pPr>
              <a:defRPr sz="23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B0E8-F186-45A3-9C79-9A22FAE5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325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8278-9394-4A88-88E8-2A22E2726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1363A-E3D9-49FD-9E12-6CE11E3034B4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7272510-6D53-4BEB-BF71-A5E6184E03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1437-1A0E-47E7-BC65-8DF9C942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9833"/>
            <a:ext cx="3932237" cy="1300942"/>
          </a:xfrm>
        </p:spPr>
        <p:txBody>
          <a:bodyPr anchor="b">
            <a:normAutofit/>
          </a:bodyPr>
          <a:lstStyle>
            <a:lvl1pPr>
              <a:defRPr sz="23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C8017-3789-43DC-9EB3-BA6A83C90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AD166-9D1C-4FBA-951A-F346382F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6C967-905F-4BF8-886E-7C4AFBF9DE15}"/>
              </a:ext>
            </a:extLst>
          </p:cNvPr>
          <p:cNvSpPr txBox="1"/>
          <p:nvPr userDrawn="1"/>
        </p:nvSpPr>
        <p:spPr>
          <a:xfrm>
            <a:off x="9918701" y="6349600"/>
            <a:ext cx="1739900" cy="2654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350"/>
              </a:spcAft>
            </a:pPr>
            <a:fld id="{B87189C6-61C7-4D23-9A40-B5051EB6F912}" type="slidenum">
              <a:rPr lang="en-US" sz="1125" b="1" spc="-38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350"/>
                </a:spcAft>
              </a:pPr>
              <a:t>‹#›</a:t>
            </a:fld>
            <a:endParaRPr lang="en-US" sz="1125" b="1" spc="-38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0553BC-600B-4DED-BEC2-4ECD26D85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37D50-D71D-4383-9FB2-9774DFD6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771"/>
            <a:ext cx="10515600" cy="925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2EEC-C745-4580-B188-27D975FE8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4DEB0F-8D3D-4FA7-AC01-F31F497E1D9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14" y="-191116"/>
            <a:ext cx="3695964" cy="11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672" r:id="rId15"/>
    <p:sldLayoutId id="2147483686" r:id="rId16"/>
    <p:sldLayoutId id="2147483673" r:id="rId17"/>
    <p:sldLayoutId id="2147483674" r:id="rId18"/>
    <p:sldLayoutId id="2147483675" r:id="rId19"/>
    <p:sldLayoutId id="2147483676" r:id="rId20"/>
    <p:sldLayoutId id="2147483687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Montserrat" panose="0000050000000000000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Roboto" panose="0200000000000000000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" panose="0200000000000000000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oboto" panose="0200000000000000000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8">
            <a:extLst>
              <a:ext uri="{FF2B5EF4-FFF2-40B4-BE49-F238E27FC236}">
                <a16:creationId xmlns:a16="http://schemas.microsoft.com/office/drawing/2014/main" id="{5D4751E3-661D-469C-A631-123FA723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670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</a:rPr>
              <a:t>Conceptual Framework, Institutional Arrangements and Data Sources</a:t>
            </a:r>
          </a:p>
        </p:txBody>
      </p:sp>
      <p:sp>
        <p:nvSpPr>
          <p:cNvPr id="10245" name="Rectangle 11">
            <a:extLst>
              <a:ext uri="{FF2B5EF4-FFF2-40B4-BE49-F238E27FC236}">
                <a16:creationId xmlns:a16="http://schemas.microsoft.com/office/drawing/2014/main" id="{3FCE02B6-8596-4BF7-ADCE-A66D399B8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267200"/>
            <a:ext cx="830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1600"/>
            </a:br>
            <a:endParaRPr lang="en-US" altLang="en-US" sz="1200" b="1"/>
          </a:p>
        </p:txBody>
      </p:sp>
      <p:pic>
        <p:nvPicPr>
          <p:cNvPr id="10246" name="Picture 3" descr="Description: UN">
            <a:extLst>
              <a:ext uri="{FF2B5EF4-FFF2-40B4-BE49-F238E27FC236}">
                <a16:creationId xmlns:a16="http://schemas.microsoft.com/office/drawing/2014/main" id="{7F960C91-0ED0-454F-88F0-19B761B9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838200"/>
            <a:ext cx="1685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4">
            <a:extLst>
              <a:ext uri="{FF2B5EF4-FFF2-40B4-BE49-F238E27FC236}">
                <a16:creationId xmlns:a16="http://schemas.microsoft.com/office/drawing/2014/main" id="{74D211D8-C619-4E35-BC36-223521B6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091" y="6144883"/>
            <a:ext cx="843950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b="1" dirty="0">
                <a:latin typeface="Arial"/>
                <a:cs typeface="Arial"/>
              </a:rPr>
              <a:t>Habib Khan </a:t>
            </a:r>
            <a:r>
              <a:rPr lang="en-US" altLang="en-US" sz="1400" dirty="0">
                <a:latin typeface="Arial"/>
                <a:cs typeface="Arial"/>
              </a:rPr>
              <a:t>(khan39@un.org)</a:t>
            </a:r>
            <a:br>
              <a:rPr lang="en-US" altLang="en-US" sz="1400" b="1" dirty="0"/>
            </a:br>
            <a:r>
              <a:rPr lang="en-US" altLang="en-US" sz="1400" b="1" dirty="0">
                <a:latin typeface="Arial"/>
                <a:cs typeface="Arial"/>
              </a:rPr>
              <a:t>United Nations Statistics Division</a:t>
            </a:r>
            <a:br>
              <a:rPr lang="en-US" altLang="en-US" sz="1800" b="1" dirty="0"/>
            </a:br>
            <a:endParaRPr lang="en-US" altLang="en-US" sz="1800" b="1" dirty="0"/>
          </a:p>
        </p:txBody>
      </p:sp>
      <p:pic>
        <p:nvPicPr>
          <p:cNvPr id="2" name="Picture 1" descr="A white paper with black text and black text&#10;&#10;AI-generated content may be incorrect.">
            <a:extLst>
              <a:ext uri="{FF2B5EF4-FFF2-40B4-BE49-F238E27FC236}">
                <a16:creationId xmlns:a16="http://schemas.microsoft.com/office/drawing/2014/main" id="{75921FFF-5CDB-B5D7-5C9B-10D9FEE97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553" y="4265402"/>
            <a:ext cx="8326109" cy="1691497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C01FB60-79EC-673A-422D-5741B1BE5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412397"/>
              </p:ext>
            </p:extLst>
          </p:nvPr>
        </p:nvGraphicFramePr>
        <p:xfrm>
          <a:off x="599568" y="1828799"/>
          <a:ext cx="10849889" cy="430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023EC-4E4D-2202-ED2A-685105622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Institutional arrangements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96549-9833-2B8B-EFE7-B65BF3150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Institutional arrangements</a:t>
            </a:r>
          </a:p>
        </p:txBody>
      </p:sp>
    </p:spTree>
    <p:extLst>
      <p:ext uri="{BB962C8B-B14F-4D97-AF65-F5344CB8AC3E}">
        <p14:creationId xmlns:p14="http://schemas.microsoft.com/office/powerpoint/2010/main" val="90861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2F53BF-66B3-FA0A-DEDA-E55EF5A72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337726"/>
              </p:ext>
            </p:extLst>
          </p:nvPr>
        </p:nvGraphicFramePr>
        <p:xfrm>
          <a:off x="599568" y="1828799"/>
          <a:ext cx="10849889" cy="430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FD1A2-D739-5001-4033-398267576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(NEW)</a:t>
            </a:r>
            <a:r>
              <a:rPr lang="en-US" dirty="0"/>
              <a:t> Effective institutional arrangements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87660-5691-ABC0-79A1-784D18BB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Institutional arrangements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E0B8C-8391-C093-790E-ECBB92ACE4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(NEW)</a:t>
            </a:r>
            <a:r>
              <a:rPr lang="en-US" dirty="0"/>
              <a:t> According to the UN Guidance and Templates for Developing a Memorandum of Understanding, the following steps are recommended for developing and maintaining an MOU: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Assemble a team of experts to develop the MOU.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Review the relevant legal frameworks and regulations to assess the extent to which they permit data access or exchange.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Map the current availability and quality of administrative data held by the data provider.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Define the key elements that should be included in the MOU based on the previous steps.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Establish monitoring and feedback mechanisms.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5BAC3-C7F2-8753-3ADE-E779501567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Non-binding arrangements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F0F95-64E5-C6EF-B88E-51505A5AB7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Institutional arrangements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D9DE67-5EAB-83A2-1E66-68D8C523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99" y="4264322"/>
            <a:ext cx="9256481" cy="15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9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43FC34-ABD4-B1EE-500F-40EE55B9D0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 a matter of </a:t>
            </a:r>
            <a:r>
              <a:rPr lang="en-US" b="1" dirty="0"/>
              <a:t>high priority</a:t>
            </a:r>
            <a:r>
              <a:rPr lang="en-US" dirty="0"/>
              <a:t>, it is </a:t>
            </a:r>
            <a:r>
              <a:rPr lang="en-US" b="1" dirty="0"/>
              <a:t>recommended</a:t>
            </a:r>
            <a:r>
              <a:rPr lang="en-US" dirty="0"/>
              <a:t> to establish institutional arrangements to ensure the compilation of high-quality IMTS and to periodically evaluate their effectiveness.</a:t>
            </a:r>
          </a:p>
          <a:p>
            <a:endParaRPr lang="en-US" dirty="0"/>
          </a:p>
          <a:p>
            <a:r>
              <a:rPr lang="en-US" dirty="0"/>
              <a:t>National agency responsible for the overall IMTS compilation should periodically review the definitions, methods, and trade statistics to ensure alignment with relevant international recommendations and recognized good practices.</a:t>
            </a:r>
          </a:p>
          <a:p>
            <a:endParaRPr lang="en-US" dirty="0"/>
          </a:p>
          <a:p>
            <a:r>
              <a:rPr lang="en-US" dirty="0"/>
              <a:t>When statistical agencies establish institutional arrangements required for producing IMTS, it is </a:t>
            </a:r>
            <a:r>
              <a:rPr lang="en-US" b="1" dirty="0"/>
              <a:t>recommended</a:t>
            </a:r>
            <a:r>
              <a:rPr lang="en-US" dirty="0"/>
              <a:t> to adopt the Generic Statistical Business Process Model (GSBPM) as a standardized framework for statistical production.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09AB-2B51-2389-FD15-79D5392591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Institutional arrangements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5556C-1B36-DDF2-346C-AB3E9C7C1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Institutional arrangements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8AA666-F122-7A7C-8920-C9C878B9F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It is </a:t>
            </a:r>
            <a:r>
              <a:rPr lang="en-US" b="1" dirty="0"/>
              <a:t>recommended</a:t>
            </a:r>
            <a:r>
              <a:rPr lang="en-US" dirty="0"/>
              <a:t> that compilers use customs data as the primary and preferred data source for IMTS.</a:t>
            </a:r>
          </a:p>
          <a:p>
            <a:endParaRPr lang="en-US" dirty="0"/>
          </a:p>
          <a:p>
            <a:r>
              <a:rPr lang="en-US" dirty="0"/>
              <a:t>Increasingly, customs data alone are no longer adequate to achieve full and timely coverage of IMTS. Countries are therefore </a:t>
            </a:r>
            <a:r>
              <a:rPr lang="en-US" b="1" dirty="0"/>
              <a:t>encouraged</a:t>
            </a:r>
            <a:r>
              <a:rPr lang="en-US" dirty="0"/>
              <a:t> to review their current data collection and compilation practices and to develop a long-term strategy.</a:t>
            </a:r>
          </a:p>
          <a:p>
            <a:endParaRPr lang="en-US" dirty="0"/>
          </a:p>
          <a:p>
            <a:r>
              <a:rPr lang="en-US" dirty="0"/>
              <a:t>It is </a:t>
            </a:r>
            <a:r>
              <a:rPr lang="en-US" b="1" dirty="0"/>
              <a:t>recommended</a:t>
            </a:r>
            <a:r>
              <a:rPr lang="en-US" dirty="0"/>
              <a:t> that IMTS compilers collaborate closely with customs authorities to ensure the correct and consistent application of CPCs.</a:t>
            </a:r>
          </a:p>
          <a:p>
            <a:endParaRPr lang="en-US" dirty="0"/>
          </a:p>
          <a:p>
            <a:r>
              <a:rPr lang="en-US" dirty="0"/>
              <a:t>It is </a:t>
            </a:r>
            <a:r>
              <a:rPr lang="en-US" b="1" dirty="0"/>
              <a:t>recommended</a:t>
            </a:r>
            <a:r>
              <a:rPr lang="en-US" dirty="0"/>
              <a:t> that information about the customs procedures applied to individual transactions be included in the dataset provided.</a:t>
            </a:r>
          </a:p>
          <a:p>
            <a:endParaRPr lang="en-US" dirty="0"/>
          </a:p>
          <a:p>
            <a:r>
              <a:rPr lang="en-US" dirty="0"/>
              <a:t>IMTS compilers should collaborate with customs authorities to access other supporting documents (e.g. commercial invoices, transport documents, import licenses, certificate of origin).</a:t>
            </a:r>
          </a:p>
          <a:p>
            <a:endParaRPr lang="en-US" dirty="0"/>
          </a:p>
          <a:p>
            <a:r>
              <a:rPr lang="en-US" dirty="0"/>
              <a:t>It is essential that IMTS compilers are fully aware of the actual coverage of customs data and, where necessary, supplement it with additional sources (e.g. electricity, gas, oil, ships and aircrafts).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E717-B180-6198-0CA6-43F55A5815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Customs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47101-2D37-9BFF-D4AD-4F98D894BB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</p:spTree>
    <p:extLst>
      <p:ext uri="{BB962C8B-B14F-4D97-AF65-F5344CB8AC3E}">
        <p14:creationId xmlns:p14="http://schemas.microsoft.com/office/powerpoint/2010/main" val="268272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FC7E1-AF63-568D-3000-B91DACAE63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</a:t>
            </a:r>
            <a:r>
              <a:rPr lang="en-US" b="1" dirty="0"/>
              <a:t>recommended</a:t>
            </a:r>
            <a:r>
              <a:rPr lang="en-US" dirty="0"/>
              <a:t> that customs-based data be supplemented, where necessary, with information from alternative sources or through estimation, to ensure full coverage.</a:t>
            </a:r>
          </a:p>
          <a:p>
            <a:endParaRPr lang="en-US" dirty="0"/>
          </a:p>
          <a:p>
            <a:r>
              <a:rPr lang="en-US" dirty="0"/>
              <a:t>It is also </a:t>
            </a:r>
            <a:r>
              <a:rPr lang="en-US" b="1" dirty="0"/>
              <a:t>recommended</a:t>
            </a:r>
            <a:r>
              <a:rPr lang="en-US" dirty="0"/>
              <a:t> to substitute customs data with non-customs sources only when such sources improve data quality in a cost-effective way.</a:t>
            </a:r>
          </a:p>
          <a:p>
            <a:endParaRPr lang="en-US" dirty="0"/>
          </a:p>
          <a:p>
            <a:r>
              <a:rPr lang="en-US" dirty="0"/>
              <a:t>Non-customs sources may include:</a:t>
            </a:r>
          </a:p>
          <a:p>
            <a:pPr lvl="1"/>
            <a:r>
              <a:rPr lang="en-US" dirty="0"/>
              <a:t>Other administrative data (electricity, gas, oil, water)</a:t>
            </a:r>
          </a:p>
          <a:p>
            <a:pPr lvl="1"/>
            <a:r>
              <a:rPr lang="en-US" dirty="0"/>
              <a:t>Systems designed for customs union (e.g. EU Intrastat)</a:t>
            </a:r>
          </a:p>
          <a:p>
            <a:pPr lvl="1"/>
            <a:r>
              <a:rPr lang="en-US" dirty="0"/>
              <a:t>ICBT surveys</a:t>
            </a:r>
          </a:p>
          <a:p>
            <a:pPr lvl="1"/>
            <a:r>
              <a:rPr lang="en-US" dirty="0"/>
              <a:t>Enterprise or household surveys (e.g. digital trade)</a:t>
            </a:r>
          </a:p>
          <a:p>
            <a:pPr lvl="1"/>
            <a:r>
              <a:rPr lang="en-US" dirty="0"/>
              <a:t>Postal records</a:t>
            </a:r>
          </a:p>
          <a:p>
            <a:pPr lvl="1"/>
            <a:r>
              <a:rPr lang="en-US" dirty="0"/>
              <a:t>Ships and aircrafts movement tracking databases (e.g. AIS, ADSB)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4EAF2-45EC-DB85-7614-34E8164ABA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Non-customs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8A91E-095B-9B6B-A641-002B674158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C8B555-180F-4E75-61FD-BBC8A2855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It is </a:t>
            </a:r>
            <a:r>
              <a:rPr lang="en-US" b="1" dirty="0"/>
              <a:t>recommended</a:t>
            </a:r>
            <a:r>
              <a:rPr lang="en-US" dirty="0"/>
              <a:t> that all goods that add to or subtract from a country's stock of material resources by entering (imports) or leaving (exports) its economic territory are recorded in IMTS.</a:t>
            </a:r>
          </a:p>
          <a:p>
            <a:pPr lvl="1"/>
            <a:r>
              <a:rPr lang="en-US" dirty="0"/>
              <a:t>Monetary value</a:t>
            </a:r>
          </a:p>
          <a:p>
            <a:pPr lvl="1"/>
            <a:r>
              <a:rPr lang="en-US" dirty="0"/>
              <a:t>Physical quantity</a:t>
            </a:r>
          </a:p>
          <a:p>
            <a:pPr lvl="1"/>
            <a:r>
              <a:rPr lang="en-US" dirty="0"/>
              <a:t>HS subheading</a:t>
            </a:r>
          </a:p>
          <a:p>
            <a:pPr lvl="1"/>
            <a:r>
              <a:rPr lang="en-US" dirty="0"/>
              <a:t>Partner country</a:t>
            </a:r>
          </a:p>
          <a:p>
            <a:pPr lvl="1"/>
            <a:r>
              <a:rPr lang="en-US" dirty="0"/>
              <a:t>Mode of transport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Goods</a:t>
            </a:r>
            <a:r>
              <a:rPr lang="en-US" dirty="0"/>
              <a:t> -&gt; physical, produced objects, over which ownership rights can be established and whose ownership can be transferred from one institutional unit to another.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Economic territory</a:t>
            </a:r>
            <a:r>
              <a:rPr lang="en-US" dirty="0"/>
              <a:t> -&gt; (not necessarily contiguous) area under the effective economic control of a single government (BPM 7).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85921-3A3F-2C43-D239-8AA5A5E6C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E539C-F50A-13E0-4723-60B0AE6AB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36448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B3331-18BE-1977-DB3F-A88D11F07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5F6788-7DF1-5664-ADA5-700FE03239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Time of recording</a:t>
            </a:r>
            <a:r>
              <a:rPr lang="en-US" dirty="0"/>
              <a:t>: it is </a:t>
            </a:r>
            <a:r>
              <a:rPr lang="en-US" b="1" dirty="0"/>
              <a:t>recommended</a:t>
            </a:r>
            <a:r>
              <a:rPr lang="en-US" dirty="0"/>
              <a:t> that goods be recorded at the moment they enter or leave a country’s statistical territory.</a:t>
            </a:r>
          </a:p>
          <a:p>
            <a:pPr lvl="1"/>
            <a:r>
              <a:rPr lang="en-US" dirty="0" err="1"/>
              <a:t>Lodgement</a:t>
            </a:r>
            <a:r>
              <a:rPr lang="en-US" dirty="0"/>
              <a:t> date of customs declaration.</a:t>
            </a:r>
          </a:p>
          <a:p>
            <a:pPr lvl="1"/>
            <a:r>
              <a:rPr lang="en-US" dirty="0"/>
              <a:t>Date of arrival or departure of the goods carrier (in case of early/late clearance).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Change of ownership </a:t>
            </a:r>
            <a:r>
              <a:rPr lang="en-US" dirty="0"/>
              <a:t>criterion (instead of time of recording): for goods that add to or subtract from a country’s stock of material resources without entering or leaving.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A3BD0-71C5-CAD7-F1CF-2A1A59E02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General guidelines: time of recording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CC25A-7BA2-C9EB-9239-08F9F393D4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  <p:pic>
        <p:nvPicPr>
          <p:cNvPr id="10" name="Graphic 9" descr="Satellite with solid fill">
            <a:extLst>
              <a:ext uri="{FF2B5EF4-FFF2-40B4-BE49-F238E27FC236}">
                <a16:creationId xmlns:a16="http://schemas.microsoft.com/office/drawing/2014/main" id="{2AC4EE00-E89F-77F3-1D60-952623A39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182" y="4436729"/>
            <a:ext cx="914400" cy="914400"/>
          </a:xfrm>
          <a:prstGeom prst="rect">
            <a:avLst/>
          </a:prstGeom>
        </p:spPr>
      </p:pic>
      <p:pic>
        <p:nvPicPr>
          <p:cNvPr id="12" name="Graphic 11" descr="Cruise ship with solid fill">
            <a:extLst>
              <a:ext uri="{FF2B5EF4-FFF2-40B4-BE49-F238E27FC236}">
                <a16:creationId xmlns:a16="http://schemas.microsoft.com/office/drawing/2014/main" id="{00DEFD8A-4080-9DEA-24FB-9483FAAF8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2674" y="4436729"/>
            <a:ext cx="914400" cy="914400"/>
          </a:xfrm>
          <a:prstGeom prst="rect">
            <a:avLst/>
          </a:prstGeom>
        </p:spPr>
      </p:pic>
      <p:pic>
        <p:nvPicPr>
          <p:cNvPr id="14" name="Graphic 13" descr="Take Off with solid fill">
            <a:extLst>
              <a:ext uri="{FF2B5EF4-FFF2-40B4-BE49-F238E27FC236}">
                <a16:creationId xmlns:a16="http://schemas.microsoft.com/office/drawing/2014/main" id="{4E70A258-4464-71D4-832F-371CBDD2C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6476" y="4422411"/>
            <a:ext cx="914400" cy="914400"/>
          </a:xfrm>
          <a:prstGeom prst="rect">
            <a:avLst/>
          </a:prstGeom>
        </p:spPr>
      </p:pic>
      <p:pic>
        <p:nvPicPr>
          <p:cNvPr id="1026" name="Picture 2" descr="Petroleum production - Drilling, Refining, Extraction | Britannica">
            <a:extLst>
              <a:ext uri="{FF2B5EF4-FFF2-40B4-BE49-F238E27FC236}">
                <a16:creationId xmlns:a16="http://schemas.microsoft.com/office/drawing/2014/main" id="{BD666110-E111-5954-750D-CB345BE01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20" y="3934430"/>
            <a:ext cx="2124392" cy="14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land Undersea Cables 2025 Project - Zia Lilyan">
            <a:extLst>
              <a:ext uri="{FF2B5EF4-FFF2-40B4-BE49-F238E27FC236}">
                <a16:creationId xmlns:a16="http://schemas.microsoft.com/office/drawing/2014/main" id="{5E88A3F9-CBC6-F3CC-21B5-F5BF2F3A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284" y="3930694"/>
            <a:ext cx="2531151" cy="14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F45EC-34ED-2635-F758-EEF8DC9EC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97F0E0B-C372-B5BE-2D12-A2A274CA4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59223"/>
              </p:ext>
            </p:extLst>
          </p:nvPr>
        </p:nvGraphicFramePr>
        <p:xfrm>
          <a:off x="599568" y="1828799"/>
          <a:ext cx="10849889" cy="430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4C07E-CF5C-E1D6-E4FE-4E5BAC872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505" y="1133390"/>
            <a:ext cx="8083295" cy="579437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General guidelines: domestic and foreign goods (</a:t>
            </a:r>
            <a:r>
              <a:rPr lang="en-US" dirty="0">
                <a:solidFill>
                  <a:srgbClr val="00B050"/>
                </a:solidFill>
              </a:rPr>
              <a:t>NEW)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900A0-7051-F921-5ED8-FEEE63EED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233475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D5A8-9726-58C3-DE47-38C244CB5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CFFD3A-1664-5BE1-36A6-A49F298C01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030402"/>
              </p:ext>
            </p:extLst>
          </p:nvPr>
        </p:nvGraphicFramePr>
        <p:xfrm>
          <a:off x="599568" y="1828799"/>
          <a:ext cx="10849889" cy="430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B2943-D13D-840C-C9BA-533518C6E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General guidelines: imports and exports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5331-9D44-F6B1-FF97-079E9F962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343055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9D851-453B-D61E-0FD7-18953F2F4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733D9E-5C34-930D-1004-6037E2E800E2}"/>
              </a:ext>
            </a:extLst>
          </p:cNvPr>
          <p:cNvGraphicFramePr/>
          <p:nvPr/>
        </p:nvGraphicFramePr>
        <p:xfrm>
          <a:off x="599568" y="1828799"/>
          <a:ext cx="10849889" cy="430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D923A-E23F-E1AD-A3F2-8E9E8E2D11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General guidelines: non-observed trade </a:t>
            </a:r>
            <a:r>
              <a:rPr lang="en-US" dirty="0">
                <a:solidFill>
                  <a:srgbClr val="00B050"/>
                </a:solidFill>
              </a:rPr>
              <a:t>(NEW)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D7BF8-0548-7B6E-9129-6580E69F9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227081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57F9-7BB5-6D3C-BCA7-AA79691E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4DF4DC-8CD0-11F9-7B31-B3B7FE01A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8" y="1828799"/>
            <a:ext cx="9494458" cy="43014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Non-monetary gold</a:t>
            </a:r>
          </a:p>
          <a:p>
            <a:r>
              <a:rPr lang="en-US" dirty="0"/>
              <a:t>Coins made of precious metals </a:t>
            </a:r>
            <a:r>
              <a:rPr lang="en-US" dirty="0">
                <a:solidFill>
                  <a:srgbClr val="00B050"/>
                </a:solidFill>
              </a:rPr>
              <a:t>(NEW)</a:t>
            </a:r>
          </a:p>
          <a:p>
            <a:r>
              <a:rPr lang="en-US" dirty="0"/>
              <a:t>Humanitarian aid</a:t>
            </a:r>
          </a:p>
          <a:p>
            <a:r>
              <a:rPr lang="en-US" dirty="0"/>
              <a:t>Goods for military use</a:t>
            </a:r>
          </a:p>
          <a:p>
            <a:r>
              <a:rPr lang="en-US" dirty="0"/>
              <a:t>Goods acquired by </a:t>
            </a:r>
            <a:r>
              <a:rPr lang="en-US" dirty="0" err="1"/>
              <a:t>travellers</a:t>
            </a:r>
            <a:r>
              <a:rPr lang="en-US" dirty="0"/>
              <a:t>, if significant (includes shuttle trade) </a:t>
            </a:r>
            <a:r>
              <a:rPr lang="en-US" dirty="0">
                <a:solidFill>
                  <a:srgbClr val="7030A0"/>
                </a:solidFill>
              </a:rPr>
              <a:t>(CLARIFICATION)</a:t>
            </a:r>
          </a:p>
          <a:p>
            <a:r>
              <a:rPr lang="en-US" dirty="0"/>
              <a:t>Media, whether or not recorded </a:t>
            </a:r>
            <a:r>
              <a:rPr lang="en-US" dirty="0">
                <a:solidFill>
                  <a:srgbClr val="7030A0"/>
                </a:solidFill>
              </a:rPr>
              <a:t>(CLARIFICATION)</a:t>
            </a:r>
            <a:endParaRPr lang="en-US" dirty="0"/>
          </a:p>
          <a:p>
            <a:r>
              <a:rPr lang="en-US" dirty="0"/>
              <a:t>Goods for processing with or without change of ownership.</a:t>
            </a:r>
          </a:p>
          <a:p>
            <a:r>
              <a:rPr lang="en-US" dirty="0"/>
              <a:t>Returned goods (as re-exports or re-imports)</a:t>
            </a:r>
          </a:p>
          <a:p>
            <a:r>
              <a:rPr lang="en-US" dirty="0"/>
              <a:t>Electricity, gas, oil and water.</a:t>
            </a:r>
          </a:p>
          <a:p>
            <a:r>
              <a:rPr lang="en-US" dirty="0"/>
              <a:t>Digitally ordered goods </a:t>
            </a:r>
            <a:r>
              <a:rPr lang="en-US" dirty="0">
                <a:solidFill>
                  <a:srgbClr val="7030A0"/>
                </a:solidFill>
              </a:rPr>
              <a:t>(CLARIFICATION)</a:t>
            </a:r>
            <a:endParaRPr lang="en-US" dirty="0"/>
          </a:p>
          <a:p>
            <a:r>
              <a:rPr lang="en-US" dirty="0"/>
              <a:t>Ships and aircraft, Satellites and their launchers (change of ownership) </a:t>
            </a:r>
            <a:r>
              <a:rPr lang="en-US" dirty="0">
                <a:solidFill>
                  <a:srgbClr val="7030A0"/>
                </a:solidFill>
              </a:rPr>
              <a:t>(CLARIFICATION)</a:t>
            </a:r>
          </a:p>
          <a:p>
            <a:r>
              <a:rPr lang="en-US" dirty="0"/>
              <a:t>Waste and scrap with positive commercial value </a:t>
            </a:r>
            <a:r>
              <a:rPr lang="en-US" dirty="0">
                <a:solidFill>
                  <a:srgbClr val="7030A0"/>
                </a:solidFill>
              </a:rPr>
              <a:t>(CLARIFICATION)</a:t>
            </a:r>
            <a:endParaRPr lang="en-US" dirty="0"/>
          </a:p>
          <a:p>
            <a:r>
              <a:rPr lang="en-US" dirty="0"/>
              <a:t>Legal goods entering or leaving a country's economic territory illegally/informally (ICBT) </a:t>
            </a:r>
            <a:r>
              <a:rPr lang="en-US" dirty="0">
                <a:solidFill>
                  <a:srgbClr val="00B050"/>
                </a:solidFill>
              </a:rPr>
              <a:t>(NEW)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C3E77-6149-6C7D-841C-D8F91AEA96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Specific guidelines: inclusions (selected items)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82B77-1830-07F5-B5D6-856F68FA70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  <p:pic>
        <p:nvPicPr>
          <p:cNvPr id="5" name="Picture 2" descr="1 Krugerrand - South Africa - Numista">
            <a:extLst>
              <a:ext uri="{FF2B5EF4-FFF2-40B4-BE49-F238E27FC236}">
                <a16:creationId xmlns:a16="http://schemas.microsoft.com/office/drawing/2014/main" id="{4FDDD4C2-C399-DFF1-BC8B-4F75DF38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971" y="1713753"/>
            <a:ext cx="831924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crosoft Windows 11 Home 64-Bit Installation / Recovery Disc Only - No ...">
            <a:extLst>
              <a:ext uri="{FF2B5EF4-FFF2-40B4-BE49-F238E27FC236}">
                <a16:creationId xmlns:a16="http://schemas.microsoft.com/office/drawing/2014/main" id="{332365CC-A7CE-90E4-7546-A7329B1F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37" y="2832784"/>
            <a:ext cx="1210592" cy="9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ormal cross border trade and AfCFTA - Bulls n Bears">
            <a:extLst>
              <a:ext uri="{FF2B5EF4-FFF2-40B4-BE49-F238E27FC236}">
                <a16:creationId xmlns:a16="http://schemas.microsoft.com/office/drawing/2014/main" id="{35917AD8-89A9-42BA-D968-0A506CB0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96" y="5231687"/>
            <a:ext cx="1348275" cy="8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1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81BD5-BCAE-2B3C-5629-A089E9BB4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0F302-F1B2-95CC-4656-DB154993B5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8" y="1828799"/>
            <a:ext cx="9494458" cy="4301461"/>
          </a:xfrm>
        </p:spPr>
        <p:txBody>
          <a:bodyPr>
            <a:normAutofit/>
          </a:bodyPr>
          <a:lstStyle/>
          <a:p>
            <a:r>
              <a:rPr lang="en-US" dirty="0"/>
              <a:t>Goods simply being transported through a country (in-transit/transshipment)</a:t>
            </a:r>
          </a:p>
          <a:p>
            <a:r>
              <a:rPr lang="en-US" dirty="0"/>
              <a:t>Goods temporarily admitted or dispatched</a:t>
            </a:r>
          </a:p>
          <a:p>
            <a:r>
              <a:rPr lang="en-US" dirty="0"/>
              <a:t>Monetary gold</a:t>
            </a:r>
          </a:p>
          <a:p>
            <a:r>
              <a:rPr lang="en-US" dirty="0"/>
              <a:t>Non-financial assets, whose ownership is transferred from residents to non-residents without crossing borders</a:t>
            </a:r>
          </a:p>
          <a:p>
            <a:r>
              <a:rPr lang="en-US" dirty="0"/>
              <a:t>Goods treated as part of trade in services</a:t>
            </a:r>
          </a:p>
          <a:p>
            <a:pPr lvl="1"/>
            <a:r>
              <a:rPr lang="en-US" dirty="0"/>
              <a:t>De-minimis</a:t>
            </a:r>
          </a:p>
          <a:p>
            <a:pPr lvl="1"/>
            <a:r>
              <a:rPr lang="en-US" dirty="0"/>
              <a:t>Newspaper (direct subscription)</a:t>
            </a:r>
          </a:p>
          <a:p>
            <a:pPr lvl="1"/>
            <a:r>
              <a:rPr lang="en-US" dirty="0"/>
              <a:t>Trade with foreign govt. enclaves within compiling country</a:t>
            </a:r>
          </a:p>
          <a:p>
            <a:pPr lvl="1"/>
            <a:r>
              <a:rPr lang="en-US" dirty="0"/>
              <a:t>Customized software, fixed-term license software</a:t>
            </a:r>
          </a:p>
          <a:p>
            <a:r>
              <a:rPr lang="en-US" dirty="0"/>
              <a:t>Goods under merchanting</a:t>
            </a:r>
          </a:p>
          <a:p>
            <a:r>
              <a:rPr lang="en-US" dirty="0"/>
              <a:t>Goods lost or destroyed</a:t>
            </a:r>
          </a:p>
          <a:p>
            <a:r>
              <a:rPr lang="en-US" dirty="0"/>
              <a:t>Goods produced through additive manufacturing (3D printing) </a:t>
            </a:r>
            <a:r>
              <a:rPr lang="en-US" dirty="0">
                <a:solidFill>
                  <a:srgbClr val="00B050"/>
                </a:solidFill>
              </a:rPr>
              <a:t>(NEW)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3C082-B370-D7E7-03CD-2ECFC3F124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Specific guidelines: exclusions (selected items)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E7A5-9C81-5DF7-3948-5B064B9C43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  <p:pic>
        <p:nvPicPr>
          <p:cNvPr id="3074" name="Picture 2" descr="The Starry Night - Vincent van Gogh Paintings">
            <a:extLst>
              <a:ext uri="{FF2B5EF4-FFF2-40B4-BE49-F238E27FC236}">
                <a16:creationId xmlns:a16="http://schemas.microsoft.com/office/drawing/2014/main" id="{8121CEE1-F085-4B95-2AFC-56E3A51D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25" y="1423108"/>
            <a:ext cx="1585582" cy="12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sit The Emirates Stadium, The Headquarters of Arsenal FC - Traveldigg.com">
            <a:extLst>
              <a:ext uri="{FF2B5EF4-FFF2-40B4-BE49-F238E27FC236}">
                <a16:creationId xmlns:a16="http://schemas.microsoft.com/office/drawing/2014/main" id="{F2634F8E-5365-7486-2312-14F7AE79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25" y="2891802"/>
            <a:ext cx="1719034" cy="107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7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CC0DF-2648-142B-C52A-6E8BF679F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6B77A6-7A8D-78D9-D751-C6A25B071A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8" y="1828799"/>
            <a:ext cx="9494458" cy="4301461"/>
          </a:xfrm>
        </p:spPr>
        <p:txBody>
          <a:bodyPr>
            <a:normAutofit/>
          </a:bodyPr>
          <a:lstStyle/>
          <a:p>
            <a:r>
              <a:rPr lang="en-US" dirty="0"/>
              <a:t>Goods for repair or maintenance </a:t>
            </a:r>
            <a:r>
              <a:rPr lang="en-US" dirty="0">
                <a:solidFill>
                  <a:srgbClr val="7030A0"/>
                </a:solidFill>
              </a:rPr>
              <a:t>(CLARIFICATION)</a:t>
            </a:r>
            <a:endParaRPr lang="en-US" dirty="0"/>
          </a:p>
          <a:p>
            <a:r>
              <a:rPr lang="en-US" dirty="0"/>
              <a:t>Waste and scrap with no or negative commercial value</a:t>
            </a:r>
          </a:p>
          <a:p>
            <a:r>
              <a:rPr lang="en-US" dirty="0"/>
              <a:t>Illegal goods</a:t>
            </a:r>
          </a:p>
          <a:p>
            <a:r>
              <a:rPr lang="en-US" dirty="0"/>
              <a:t>Goods lost or destroyed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64136-0DF9-CF47-A578-390F0A134C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505" y="1133390"/>
            <a:ext cx="8041731" cy="579437"/>
          </a:xfrm>
        </p:spPr>
        <p:txBody>
          <a:bodyPr>
            <a:normAutofit fontScale="92500"/>
          </a:bodyPr>
          <a:lstStyle/>
          <a:p>
            <a:r>
              <a:rPr lang="en-US" dirty="0"/>
              <a:t>Specific guidelines: exclusions but separately recorded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85124-0514-63DC-CF78-69357DE2EF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17386480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 Update Timeline3" id="{7B903F04-7058-4004-802D-FF313020E35E}" vid="{6D7FCEA7-4F05-4536-9E32-980C29518D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cfc03cda-bc36-4859-b431-cc9043cb459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9F519AFC9644FB8D3D4B9DB76C27E" ma:contentTypeVersion="18" ma:contentTypeDescription="Create a new document." ma:contentTypeScope="" ma:versionID="0b957bb7963042d4a5e414c211d97b08">
  <xsd:schema xmlns:xsd="http://www.w3.org/2001/XMLSchema" xmlns:xs="http://www.w3.org/2001/XMLSchema" xmlns:p="http://schemas.microsoft.com/office/2006/metadata/properties" xmlns:ns2="cfc03cda-bc36-4859-b431-cc9043cb4594" xmlns:ns3="4774538e-7891-43b6-a84b-740af6ca28fe" xmlns:ns4="985ec44e-1bab-4c0b-9df0-6ba128686fc9" targetNamespace="http://schemas.microsoft.com/office/2006/metadata/properties" ma:root="true" ma:fieldsID="b86b21f3dfa4e337314fa6398e7dd9d8" ns2:_="" ns3:_="" ns4:_="">
    <xsd:import namespace="cfc03cda-bc36-4859-b431-cc9043cb4594"/>
    <xsd:import namespace="4774538e-7891-43b6-a84b-740af6ca28f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3cda-bc36-4859-b431-cc9043cb4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4538e-7891-43b6-a84b-740af6ca2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8821def-ab9c-48d5-91c1-11f7b21153fe}" ma:internalName="TaxCatchAll" ma:showField="CatchAllData" ma:web="4774538e-7891-43b6-a84b-740af6ca2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63D04B-AA8B-471B-95C8-11139D169319}">
  <ds:schemaRefs>
    <ds:schemaRef ds:uri="http://schemas.openxmlformats.org/package/2006/metadata/core-properties"/>
    <ds:schemaRef ds:uri="http://schemas.microsoft.com/office/2006/documentManagement/types"/>
    <ds:schemaRef ds:uri="4774538e-7891-43b6-a84b-740af6ca28fe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985ec44e-1bab-4c0b-9df0-6ba128686fc9"/>
    <ds:schemaRef ds:uri="cfc03cda-bc36-4859-b431-cc9043cb4594"/>
  </ds:schemaRefs>
</ds:datastoreItem>
</file>

<file path=customXml/itemProps2.xml><?xml version="1.0" encoding="utf-8"?>
<ds:datastoreItem xmlns:ds="http://schemas.openxmlformats.org/officeDocument/2006/customXml" ds:itemID="{309D46D1-AC4F-4AA2-A177-037C32099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03cda-bc36-4859-b431-cc9043cb4594"/>
    <ds:schemaRef ds:uri="4774538e-7891-43b6-a84b-740af6ca28fe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18B781-C295-4B55-B1BB-71E5708EF1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8171</TotalTime>
  <Words>1876</Words>
  <Application>Microsoft Office PowerPoint</Application>
  <PresentationFormat>Widescreen</PresentationFormat>
  <Paragraphs>164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Markie Muryawan</dc:creator>
  <cp:lastModifiedBy>Habibur Khan</cp:lastModifiedBy>
  <cp:revision>77</cp:revision>
  <cp:lastPrinted>2015-05-05T19:02:03Z</cp:lastPrinted>
  <dcterms:created xsi:type="dcterms:W3CDTF">2003-09-08T09:07:59Z</dcterms:created>
  <dcterms:modified xsi:type="dcterms:W3CDTF">2025-04-14T00:21:17Z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0x0101000719F519AFC9644FB8D3D4B9DB76C27E</vt:lpwstr>
  </property>
  <property fmtid="{D5CDD505-2E9C-101B-9397-08002B2CF9AE}" pid="3" name="Order">
    <vt:r8>1347200</vt:r8>
  </property>
  <property fmtid="{D5CDD505-2E9C-101B-9397-08002B2CF9AE}" pid="4" name="MediaServiceImageTags">
    <vt:lpwstr/>
  </property>
</Properties>
</file>